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6"/>
  </p:notesMasterIdLst>
  <p:sldIdLst>
    <p:sldId id="480" r:id="rId3"/>
    <p:sldId id="479" r:id="rId4"/>
    <p:sldId id="294" r:id="rId5"/>
    <p:sldId id="293" r:id="rId6"/>
    <p:sldId id="292" r:id="rId7"/>
    <p:sldId id="299" r:id="rId8"/>
    <p:sldId id="300" r:id="rId9"/>
    <p:sldId id="302" r:id="rId10"/>
    <p:sldId id="303" r:id="rId11"/>
    <p:sldId id="482" r:id="rId12"/>
    <p:sldId id="288" r:id="rId13"/>
    <p:sldId id="296" r:id="rId14"/>
    <p:sldId id="481"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D926B2-F1F0-4268-A7A5-6B41CB78DF28}" v="3" dt="2025-09-25T05:03:49.8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15" d="100"/>
          <a:sy n="115" d="100"/>
        </p:scale>
        <p:origin x="2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0CD883-07E7-4D81-9A42-BDA6D4FE5F13}" type="datetimeFigureOut">
              <a:rPr lang="en-US" smtClean="0"/>
              <a:t>9/26/2025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410D7A-C949-4AC4-9FAC-78B79C600328}" type="slidenum">
              <a:rPr lang="en-US" smtClean="0"/>
              <a:t>‹#›</a:t>
            </a:fld>
            <a:endParaRPr lang="en-US"/>
          </a:p>
        </p:txBody>
      </p:sp>
    </p:spTree>
    <p:extLst>
      <p:ext uri="{BB962C8B-B14F-4D97-AF65-F5344CB8AC3E}">
        <p14:creationId xmlns:p14="http://schemas.microsoft.com/office/powerpoint/2010/main" val="128791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865CDE-E12C-C52E-7E6E-F72258823E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ED129B-9EF4-4E92-2CB9-5DE938C1FC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6CA0A6-4079-C32E-9CE1-33E1882A241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F29E174-06BE-ED27-C429-9F722BD2EB7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219191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C410D7A-C949-4AC4-9FAC-78B79C600328}" type="slidenum">
              <a:rPr lang="en-US" smtClean="0"/>
              <a:t>8</a:t>
            </a:fld>
            <a:endParaRPr lang="en-US"/>
          </a:p>
        </p:txBody>
      </p:sp>
    </p:spTree>
    <p:extLst>
      <p:ext uri="{BB962C8B-B14F-4D97-AF65-F5344CB8AC3E}">
        <p14:creationId xmlns:p14="http://schemas.microsoft.com/office/powerpoint/2010/main" val="202792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441B0-AA1D-CCB8-4A5E-DD1A4DDBF9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8EE43E-71D9-3F97-D6A3-A4181D7F31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EFC5BF-B2C1-B440-D870-EF6B44AC5B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ABAA338-FF0A-BE43-35F1-11F87391E6A9}"/>
              </a:ext>
            </a:extLst>
          </p:cNvPr>
          <p:cNvSpPr>
            <a:spLocks noGrp="1"/>
          </p:cNvSpPr>
          <p:nvPr>
            <p:ph type="sldNum" sz="quarter" idx="5"/>
          </p:nvPr>
        </p:nvSpPr>
        <p:spPr/>
        <p:txBody>
          <a:bodyPr/>
          <a:lstStyle/>
          <a:p>
            <a:fld id="{5C410D7A-C949-4AC4-9FAC-78B79C600328}" type="slidenum">
              <a:rPr lang="en-US" smtClean="0"/>
              <a:t>9</a:t>
            </a:fld>
            <a:endParaRPr lang="en-US"/>
          </a:p>
        </p:txBody>
      </p:sp>
    </p:spTree>
    <p:extLst>
      <p:ext uri="{BB962C8B-B14F-4D97-AF65-F5344CB8AC3E}">
        <p14:creationId xmlns:p14="http://schemas.microsoft.com/office/powerpoint/2010/main" val="1614048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3A25C-54FB-6E95-0516-F44A5B5EF3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BC850A-0AFE-82B8-14D1-9B5DC9FB1E1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D2074DD-8328-D676-A009-FDE759328CB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21B5E8F-9E47-41AC-6C2F-AB2A0CE57571}"/>
              </a:ext>
            </a:extLst>
          </p:cNvPr>
          <p:cNvSpPr>
            <a:spLocks noGrp="1"/>
          </p:cNvSpPr>
          <p:nvPr>
            <p:ph type="sldNum" sz="quarter" idx="5"/>
          </p:nvPr>
        </p:nvSpPr>
        <p:spPr/>
        <p:txBody>
          <a:bodyPr/>
          <a:lstStyle/>
          <a:p>
            <a:fld id="{5C410D7A-C949-4AC4-9FAC-78B79C600328}" type="slidenum">
              <a:rPr lang="en-US" smtClean="0"/>
              <a:t>10</a:t>
            </a:fld>
            <a:endParaRPr lang="en-US"/>
          </a:p>
        </p:txBody>
      </p:sp>
    </p:spTree>
    <p:extLst>
      <p:ext uri="{BB962C8B-B14F-4D97-AF65-F5344CB8AC3E}">
        <p14:creationId xmlns:p14="http://schemas.microsoft.com/office/powerpoint/2010/main" val="422172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6.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6.jpeg"/><Relationship Id="rId4" Type="http://schemas.openxmlformats.org/officeDocument/2006/relationships/image" Target="../media/image5.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9.xml"/><Relationship Id="rId4" Type="http://schemas.openxmlformats.org/officeDocument/2006/relationships/image" Target="../media/image5.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10.xml"/><Relationship Id="rId4" Type="http://schemas.openxmlformats.org/officeDocument/2006/relationships/image" Target="../media/image5.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11.xml"/><Relationship Id="rId4" Type="http://schemas.openxmlformats.org/officeDocument/2006/relationships/image" Target="../media/image5.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2.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3.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4.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5.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6.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7.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8.xml"/><Relationship Id="rId5" Type="http://schemas.openxmlformats.org/officeDocument/2006/relationships/image" Target="../media/image10.png"/><Relationship Id="rId4" Type="http://schemas.openxmlformats.org/officeDocument/2006/relationships/image" Target="../media/image5.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19.xml"/><Relationship Id="rId5" Type="http://schemas.openxmlformats.org/officeDocument/2006/relationships/image" Target="../media/image12.png"/><Relationship Id="rId4" Type="http://schemas.openxmlformats.org/officeDocument/2006/relationships/image" Target="../media/image1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0.xml"/><Relationship Id="rId5" Type="http://schemas.openxmlformats.org/officeDocument/2006/relationships/image" Target="../media/image13.png"/><Relationship Id="rId4" Type="http://schemas.openxmlformats.org/officeDocument/2006/relationships/image" Target="../media/image5.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1.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2.xml"/><Relationship Id="rId5" Type="http://schemas.openxmlformats.org/officeDocument/2006/relationships/image" Target="../media/image14.png"/><Relationship Id="rId4" Type="http://schemas.openxmlformats.org/officeDocument/2006/relationships/image" Target="../media/image5.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3.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4.xml"/><Relationship Id="rId5" Type="http://schemas.openxmlformats.org/officeDocument/2006/relationships/image" Target="../media/image14.png"/><Relationship Id="rId4" Type="http://schemas.openxmlformats.org/officeDocument/2006/relationships/image" Target="../media/image5.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5.xml"/><Relationship Id="rId4" Type="http://schemas.openxmlformats.org/officeDocument/2006/relationships/image" Target="../media/image5.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6.xml"/><Relationship Id="rId4" Type="http://schemas.openxmlformats.org/officeDocument/2006/relationships/image" Target="../media/image5.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7.xml"/><Relationship Id="rId5" Type="http://schemas.openxmlformats.org/officeDocument/2006/relationships/image" Target="../media/image15.png"/><Relationship Id="rId4" Type="http://schemas.openxmlformats.org/officeDocument/2006/relationships/image" Target="../media/image1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8.xml"/><Relationship Id="rId4" Type="http://schemas.openxmlformats.org/officeDocument/2006/relationships/image" Target="../media/image5.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29.xml"/><Relationship Id="rId4" Type="http://schemas.openxmlformats.org/officeDocument/2006/relationships/image" Target="../media/image5.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0.xml"/><Relationship Id="rId4" Type="http://schemas.openxmlformats.org/officeDocument/2006/relationships/image" Target="../media/image5.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1.xml"/><Relationship Id="rId4" Type="http://schemas.openxmlformats.org/officeDocument/2006/relationships/image" Target="../media/image5.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2.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3.xml"/><Relationship Id="rId4" Type="http://schemas.openxmlformats.org/officeDocument/2006/relationships/image" Target="../media/image5.emf"/></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oleObject" Target="../embeddings/oleObject3.bin"/></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6.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7.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8.xml"/><Relationship Id="rId4" Type="http://schemas.openxmlformats.org/officeDocument/2006/relationships/image" Target="../media/image5.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9.xml"/><Relationship Id="rId4" Type="http://schemas.openxmlformats.org/officeDocument/2006/relationships/image" Target="../media/image5.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0.xml"/><Relationship Id="rId4" Type="http://schemas.openxmlformats.org/officeDocument/2006/relationships/image" Target="../media/image5.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1.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2.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3.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4.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5.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6.xml"/><Relationship Id="rId5" Type="http://schemas.openxmlformats.org/officeDocument/2006/relationships/image" Target="../media/image8.png"/><Relationship Id="rId4" Type="http://schemas.openxmlformats.org/officeDocument/2006/relationships/image" Target="../media/image5.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7.xml"/><Relationship Id="rId5" Type="http://schemas.openxmlformats.org/officeDocument/2006/relationships/image" Target="../media/image9.png"/><Relationship Id="rId4" Type="http://schemas.openxmlformats.org/officeDocument/2006/relationships/image" Target="../media/image1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8.xml"/><Relationship Id="rId5" Type="http://schemas.openxmlformats.org/officeDocument/2006/relationships/image" Target="../media/image10.png"/><Relationship Id="rId4" Type="http://schemas.openxmlformats.org/officeDocument/2006/relationships/image" Target="../media/image5.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49.xml"/><Relationship Id="rId5" Type="http://schemas.openxmlformats.org/officeDocument/2006/relationships/image" Target="../media/image12.png"/><Relationship Id="rId4" Type="http://schemas.openxmlformats.org/officeDocument/2006/relationships/image" Target="../media/image5.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0.xml"/><Relationship Id="rId5" Type="http://schemas.openxmlformats.org/officeDocument/2006/relationships/image" Target="../media/image13.png"/><Relationship Id="rId4" Type="http://schemas.openxmlformats.org/officeDocument/2006/relationships/image" Target="../media/image5.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1.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2.xml"/><Relationship Id="rId5" Type="http://schemas.openxmlformats.org/officeDocument/2006/relationships/image" Target="../media/image14.png"/><Relationship Id="rId4" Type="http://schemas.openxmlformats.org/officeDocument/2006/relationships/image" Target="../media/image5.emf"/></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3.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4.xml"/><Relationship Id="rId5" Type="http://schemas.openxmlformats.org/officeDocument/2006/relationships/image" Target="../media/image14.png"/><Relationship Id="rId4" Type="http://schemas.openxmlformats.org/officeDocument/2006/relationships/image" Target="../media/image5.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5.xml"/><Relationship Id="rId4" Type="http://schemas.openxmlformats.org/officeDocument/2006/relationships/image" Target="../media/image5.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6.xml"/><Relationship Id="rId4" Type="http://schemas.openxmlformats.org/officeDocument/2006/relationships/image" Target="../media/image5.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7.xml"/><Relationship Id="rId5" Type="http://schemas.openxmlformats.org/officeDocument/2006/relationships/image" Target="../media/image15.png"/><Relationship Id="rId4" Type="http://schemas.openxmlformats.org/officeDocument/2006/relationships/image" Target="../media/image3.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8.xml"/><Relationship Id="rId4" Type="http://schemas.openxmlformats.org/officeDocument/2006/relationships/image" Target="../media/image5.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9.xml"/><Relationship Id="rId5" Type="http://schemas.openxmlformats.org/officeDocument/2006/relationships/image" Target="../media/image9.png"/><Relationship Id="rId4" Type="http://schemas.openxmlformats.org/officeDocument/2006/relationships/image" Target="../media/image5.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60.xml"/><Relationship Id="rId4" Type="http://schemas.openxmlformats.org/officeDocument/2006/relationships/image" Target="../media/image5.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61.xml"/><Relationship Id="rId4" Type="http://schemas.openxmlformats.org/officeDocument/2006/relationships/image" Target="../media/image5.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62.xml"/><Relationship Id="rId4" Type="http://schemas.openxmlformats.org/officeDocument/2006/relationships/image" Target="../media/image5.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63.xml"/><Relationship Id="rId5" Type="http://schemas.openxmlformats.org/officeDocument/2006/relationships/image" Target="../media/image16.jpeg"/><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65.xml"/><Relationship Id="rId1" Type="http://schemas.openxmlformats.org/officeDocument/2006/relationships/tags" Target="../tags/tag64.xml"/><Relationship Id="rId5" Type="http://schemas.openxmlformats.org/officeDocument/2006/relationships/image" Target="../media/image2.emf"/><Relationship Id="rId4" Type="http://schemas.openxmlformats.org/officeDocument/2006/relationships/oleObject" Target="../embeddings/oleObject5.bin"/></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2.xml"/><Relationship Id="rId1" Type="http://schemas.openxmlformats.org/officeDocument/2006/relationships/tags" Target="../tags/tag66.xml"/><Relationship Id="rId4" Type="http://schemas.openxmlformats.org/officeDocument/2006/relationships/image" Target="../media/image2.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2.xml"/><Relationship Id="rId1" Type="http://schemas.openxmlformats.org/officeDocument/2006/relationships/tags" Target="../tags/tag67.xml"/><Relationship Id="rId4" Type="http://schemas.openxmlformats.org/officeDocument/2006/relationships/image" Target="../media/image2.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2.xml"/><Relationship Id="rId1" Type="http://schemas.openxmlformats.org/officeDocument/2006/relationships/tags" Target="../tags/tag68.xml"/><Relationship Id="rId5" Type="http://schemas.openxmlformats.org/officeDocument/2006/relationships/image" Target="../media/image8.png"/><Relationship Id="rId4" Type="http://schemas.openxmlformats.org/officeDocument/2006/relationships/image" Target="../media/image2.emf"/></Relationships>
</file>

<file path=ppt/slideLayouts/_rels/slideLayout7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image" Target="../media/image2.emf"/><Relationship Id="rId4" Type="http://schemas.openxmlformats.org/officeDocument/2006/relationships/oleObject" Target="../embeddings/oleObject9.bin"/></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tags" Target="../tags/tag71.xml"/><Relationship Id="rId4" Type="http://schemas.openxmlformats.org/officeDocument/2006/relationships/image" Target="../media/image2.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2.xml"/><Relationship Id="rId1" Type="http://schemas.openxmlformats.org/officeDocument/2006/relationships/tags" Target="../tags/tag72.xml"/><Relationship Id="rId4" Type="http://schemas.openxmlformats.org/officeDocument/2006/relationships/image" Target="../media/image2.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2.xml"/><Relationship Id="rId1" Type="http://schemas.openxmlformats.org/officeDocument/2006/relationships/tags" Target="../tags/tag73.xml"/><Relationship Id="rId5" Type="http://schemas.openxmlformats.org/officeDocument/2006/relationships/image" Target="../media/image8.png"/><Relationship Id="rId4" Type="http://schemas.openxmlformats.org/officeDocument/2006/relationships/image" Target="../media/image2.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74.xml"/><Relationship Id="rId5" Type="http://schemas.openxmlformats.org/officeDocument/2006/relationships/image" Target="../media/image9.png"/><Relationship Id="rId4" Type="http://schemas.openxmlformats.org/officeDocument/2006/relationships/image" Target="../media/image2.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67F4F-71F3-B04A-C01B-127C8143C6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971D600-E905-885B-7B6A-CC83F05B97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7E7462-FD23-80FB-9917-BE6F4EED479D}"/>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B27B680A-9A13-8CD0-07C2-825D7FAE4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000741-9F3A-5BCB-C66F-3C7194BF85D6}"/>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169053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8701C-DF35-8892-8DCB-3AC260C99F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23B3EAF-6766-603A-40C7-E15C17C42C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32C829-DDC8-7F1C-6462-C730C6A16D22}"/>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5668BEBF-D7A7-30F4-35D6-8212F3E8E1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D2862A-509A-ADD9-8797-82870CD275ED}"/>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00457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AD5FE0-41F4-7969-26A4-8CC57B1FBD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BFB5C59-7C69-3DDA-9349-C9C780CD46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019C20-BF58-6195-08AA-5002B0B34AC3}"/>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55ED5AB2-0867-B79C-34A6-576574BBE5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2D8FBD-5536-9FA6-C7C6-00500EB64604}"/>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654647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3419506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n-ea"/>
              <a:cs typeface="+mn-cs"/>
              <a:sym typeface="Trebuchet MS" panose="020B0603020202020204" pitchFamily="34" charset="0"/>
            </a:endParaRPr>
          </a:p>
        </p:txBody>
      </p:sp>
      <p:pic>
        <p:nvPicPr>
          <p:cNvPr id="13" name="図 4" descr="グラフィカル ユーザー インターフェイス, テキスト, アプリケーション&#10;&#10;自動的に生成された説明">
            <a:extLst>
              <a:ext uri="{FF2B5EF4-FFF2-40B4-BE49-F238E27FC236}">
                <a16:creationId xmlns:a16="http://schemas.microsoft.com/office/drawing/2014/main" id="{BAE2500E-3A68-4FA7-9B7F-A36B6561D03A}"/>
              </a:ext>
            </a:extLst>
          </p:cNvPr>
          <p:cNvPicPr>
            <a:picLocks noChangeAspect="1"/>
          </p:cNvPicPr>
          <p:nvPr userDrawn="1"/>
        </p:nvPicPr>
        <p:blipFill>
          <a:blip r:embed="rId6"/>
          <a:stretch>
            <a:fillRect/>
          </a:stretch>
        </p:blipFill>
        <p:spPr>
          <a:xfrm>
            <a:off x="0" y="0"/>
            <a:ext cx="12192000" cy="6858000"/>
          </a:xfrm>
          <a:prstGeom prst="rect">
            <a:avLst/>
          </a:prstGeom>
          <a:solidFill>
            <a:srgbClr val="FFFFFF">
              <a:alpha val="0"/>
            </a:srgbClr>
          </a:solidFill>
        </p:spPr>
      </p:pic>
      <p:sp>
        <p:nvSpPr>
          <p:cNvPr id="16" name="Title 3">
            <a:extLst>
              <a:ext uri="{FF2B5EF4-FFF2-40B4-BE49-F238E27FC236}">
                <a16:creationId xmlns:a16="http://schemas.microsoft.com/office/drawing/2014/main" id="{FF3D31DE-058E-4654-8B14-BFAB1F920D39}"/>
              </a:ext>
            </a:extLst>
          </p:cNvPr>
          <p:cNvSpPr>
            <a:spLocks noGrp="1"/>
          </p:cNvSpPr>
          <p:nvPr>
            <p:ph type="title"/>
          </p:nvPr>
        </p:nvSpPr>
        <p:spPr>
          <a:xfrm>
            <a:off x="624417" y="1107698"/>
            <a:ext cx="10251243" cy="1191600"/>
          </a:xfrm>
        </p:spPr>
        <p:txBody>
          <a:bodyPr vert="horz" anchor="b"/>
          <a:lstStyle>
            <a:lvl1pPr>
              <a:defRPr sz="3600">
                <a:solidFill>
                  <a:schemeClr val="bg1"/>
                </a:solidFill>
              </a:defRPr>
            </a:lvl1pPr>
          </a:lstStyle>
          <a:p>
            <a:r>
              <a:rPr lang="en-US"/>
              <a:t>Click to edit Master title style</a:t>
            </a:r>
          </a:p>
        </p:txBody>
      </p:sp>
      <p:sp>
        <p:nvSpPr>
          <p:cNvPr id="17" name="Text Placeholder 10">
            <a:extLst>
              <a:ext uri="{FF2B5EF4-FFF2-40B4-BE49-F238E27FC236}">
                <a16:creationId xmlns:a16="http://schemas.microsoft.com/office/drawing/2014/main" id="{429F880C-5520-4372-A486-2BE261755AE8}"/>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defRPr>
            </a:lvl1pPr>
            <a:lvl2pPr algn="r">
              <a:defRPr sz="2800"/>
            </a:lvl2pPr>
            <a:lvl3pPr algn="r">
              <a:defRPr sz="2800"/>
            </a:lvl3pPr>
            <a:lvl4pPr algn="r">
              <a:defRPr sz="2800"/>
            </a:lvl4pPr>
            <a:lvl5pPr algn="r">
              <a:defRPr sz="2800"/>
            </a:lvl5pPr>
          </a:lstStyle>
          <a:p>
            <a:pPr lvl="0"/>
            <a:r>
              <a:rPr lang="en-US"/>
              <a:t>Click to add subtitle</a:t>
            </a:r>
          </a:p>
        </p:txBody>
      </p:sp>
    </p:spTree>
    <p:extLst>
      <p:ext uri="{BB962C8B-B14F-4D97-AF65-F5344CB8AC3E}">
        <p14:creationId xmlns:p14="http://schemas.microsoft.com/office/powerpoint/2010/main" val="20497421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29063241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9" name="Picture 2">
            <a:extLst>
              <a:ext uri="{FF2B5EF4-FFF2-40B4-BE49-F238E27FC236}">
                <a16:creationId xmlns:a16="http://schemas.microsoft.com/office/drawing/2014/main" id="{C559CDEC-131E-482C-AAE1-E48306A43F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6339"/>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36266126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1">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22480038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2005810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102BD87-C5A5-4D53-BC95-ED1A719AC4F1}"/>
              </a:ext>
            </a:extLst>
          </p:cNvPr>
          <p:cNvGraphicFramePr>
            <a:graphicFrameLocks noChangeAspect="1"/>
          </p:cNvGraphicFramePr>
          <p:nvPr userDrawn="1">
            <p:custDataLst>
              <p:tags r:id="rId1"/>
            </p:custDataLst>
            <p:extLst>
              <p:ext uri="{D42A27DB-BD31-4B8C-83A1-F6EECF244321}">
                <p14:modId xmlns:p14="http://schemas.microsoft.com/office/powerpoint/2010/main" val="282967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102BD87-C5A5-4D53-BC95-ED1A719AC4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342523" y="2081212"/>
            <a:ext cx="11506955" cy="4188925"/>
          </a:xfrm>
        </p:spPr>
        <p:txBody>
          <a:bodyPr/>
          <a:lstStyle>
            <a:lvl1pPr>
              <a:lnSpc>
                <a:spcPct val="100000"/>
              </a:lnSpc>
              <a:spcBef>
                <a:spcPts val="0"/>
              </a:spcBef>
              <a:spcAft>
                <a:spcPts val="0"/>
              </a:spcAft>
              <a:defRPr sz="2000">
                <a:latin typeface="+mn-lt"/>
                <a:ea typeface="+mn-ea"/>
                <a:cs typeface="+mn-cs"/>
              </a:defRPr>
            </a:lvl1pPr>
            <a:lvl2pPr>
              <a:lnSpc>
                <a:spcPct val="100000"/>
              </a:lnSpc>
              <a:spcBef>
                <a:spcPts val="0"/>
              </a:spcBef>
              <a:spcAft>
                <a:spcPts val="0"/>
              </a:spcAft>
              <a:defRPr sz="2000">
                <a:latin typeface="+mn-lt"/>
                <a:ea typeface="+mn-ea"/>
                <a:cs typeface="+mn-cs"/>
              </a:defRPr>
            </a:lvl2pPr>
            <a:lvl3pPr>
              <a:lnSpc>
                <a:spcPct val="100000"/>
              </a:lnSpc>
              <a:spcBef>
                <a:spcPts val="0"/>
              </a:spcBef>
              <a:spcAft>
                <a:spcPts val="0"/>
              </a:spcAft>
              <a:defRPr sz="2000">
                <a:latin typeface="+mn-lt"/>
                <a:ea typeface="+mn-ea"/>
                <a:cs typeface="+mn-cs"/>
              </a:defRPr>
            </a:lvl3pPr>
            <a:lvl4pPr>
              <a:lnSpc>
                <a:spcPct val="100000"/>
              </a:lnSpc>
              <a:spcBef>
                <a:spcPts val="0"/>
              </a:spcBef>
              <a:spcAft>
                <a:spcPts val="0"/>
              </a:spcAft>
              <a:defRPr sz="2800">
                <a:latin typeface="+mn-lt"/>
                <a:ea typeface="+mn-ea"/>
                <a:cs typeface="+mn-cs"/>
              </a:defRPr>
            </a:lvl4pPr>
            <a:lvl5pPr>
              <a:lnSpc>
                <a:spcPct val="100000"/>
              </a:lnSpc>
              <a:spcBef>
                <a:spcPts val="0"/>
              </a:spcBef>
              <a:spcAft>
                <a:spcPts val="0"/>
              </a:spcAft>
              <a:defRPr sz="2800">
                <a:latin typeface="+mn-lt"/>
                <a:ea typeface="+mn-ea"/>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図 2" descr="グラフィカル ユーザー インターフェイス, アプリケーション&#10;&#10;自動的に生成された説明">
            <a:extLst>
              <a:ext uri="{FF2B5EF4-FFF2-40B4-BE49-F238E27FC236}">
                <a16:creationId xmlns:a16="http://schemas.microsoft.com/office/drawing/2014/main" id="{2F9750FC-2936-4CCA-B8EA-F494E8682BD1}"/>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1" name="Picture 2">
            <a:extLst>
              <a:ext uri="{FF2B5EF4-FFF2-40B4-BE49-F238E27FC236}">
                <a16:creationId xmlns:a16="http://schemas.microsoft.com/office/drawing/2014/main" id="{1273D1B5-8400-4942-88FB-A53BD624F2D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4388"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
            <a:extLst>
              <a:ext uri="{FF2B5EF4-FFF2-40B4-BE49-F238E27FC236}">
                <a16:creationId xmlns:a16="http://schemas.microsoft.com/office/drawing/2014/main" id="{2905FD01-C922-4D86-A7AA-E316D1874A82}"/>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347636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B13B699-B099-46CD-9976-34F01F04A815}"/>
              </a:ext>
            </a:extLst>
          </p:cNvPr>
          <p:cNvGraphicFramePr>
            <a:graphicFrameLocks noChangeAspect="1"/>
          </p:cNvGraphicFramePr>
          <p:nvPr userDrawn="1">
            <p:custDataLst>
              <p:tags r:id="rId1"/>
            </p:custDataLst>
            <p:extLst>
              <p:ext uri="{D42A27DB-BD31-4B8C-83A1-F6EECF244321}">
                <p14:modId xmlns:p14="http://schemas.microsoft.com/office/powerpoint/2010/main" val="11803858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B13B699-B099-46CD-9976-34F01F04A81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Rectangle 7"/>
          <p:cNvSpPr/>
          <p:nvPr userDrawn="1"/>
        </p:nvSpPr>
        <p:spPr bwMode="ltGray">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n-ea"/>
              <a:cs typeface="+mn-cs"/>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372825" y="1544274"/>
            <a:ext cx="3452400" cy="1495794"/>
          </a:xfrm>
          <a:noFill/>
        </p:spPr>
        <p:txBody>
          <a:bodyPr vert="horz" wrap="square" lIns="0" tIns="0" rIns="320040" bIns="0" anchor="b">
            <a:noAutofit/>
          </a:bodyPr>
          <a:lstStyle>
            <a:lvl1pPr>
              <a:defRPr sz="2400">
                <a:solidFill>
                  <a:srgbClr val="006DAA"/>
                </a:solidFill>
                <a:latin typeface="+mj-lt"/>
                <a:ea typeface="+mj-ea"/>
                <a:cs typeface="+mj-cs"/>
              </a:defRPr>
            </a:lvl1pPr>
          </a:lstStyle>
          <a:p>
            <a:r>
              <a:rPr lang="en-US"/>
              <a:t>Click to add title</a:t>
            </a:r>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881955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F87B0F5-88D6-4F33-AC05-24DB71C2D577}"/>
              </a:ext>
            </a:extLst>
          </p:cNvPr>
          <p:cNvGraphicFramePr>
            <a:graphicFrameLocks noChangeAspect="1"/>
          </p:cNvGraphicFramePr>
          <p:nvPr userDrawn="1">
            <p:custDataLst>
              <p:tags r:id="rId1"/>
            </p:custDataLst>
            <p:extLst>
              <p:ext uri="{D42A27DB-BD31-4B8C-83A1-F6EECF244321}">
                <p14:modId xmlns:p14="http://schemas.microsoft.com/office/powerpoint/2010/main" val="2261827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AF87B0F5-88D6-4F33-AC05-24DB71C2D5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2" y="2668041"/>
            <a:ext cx="9620491" cy="3201026"/>
          </a:xfrm>
          <a:prstGeom prst="rect">
            <a:avLst/>
          </a:prstGeom>
          <a:ln w="9525">
            <a:solidFill>
              <a:schemeClr val="bg1"/>
            </a:solidFill>
          </a:ln>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b="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59" name="Rectangle 58"/>
          <p:cNvSpPr/>
          <p:nvPr userDrawn="1"/>
        </p:nvSpPr>
        <p:spPr bwMode="white">
          <a:xfrm>
            <a:off x="1284743" y="1428131"/>
            <a:ext cx="947672"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BEE56B76-D3BB-418E-A1A3-1C3711DD9CA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2EAE940E-1E0B-4E16-9E0F-6A9A4A342FE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204002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B803C34-362D-4497-9793-9D6850ADE934}"/>
              </a:ext>
            </a:extLst>
          </p:cNvPr>
          <p:cNvGraphicFramePr>
            <a:graphicFrameLocks noChangeAspect="1"/>
          </p:cNvGraphicFramePr>
          <p:nvPr userDrawn="1">
            <p:custDataLst>
              <p:tags r:id="rId1"/>
            </p:custDataLst>
            <p:extLst>
              <p:ext uri="{D42A27DB-BD31-4B8C-83A1-F6EECF244321}">
                <p14:modId xmlns:p14="http://schemas.microsoft.com/office/powerpoint/2010/main" val="35311141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B803C34-362D-4497-9793-9D6850ADE9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342523" y="3826800"/>
            <a:ext cx="11506955" cy="2041200"/>
          </a:xfrm>
        </p:spPr>
        <p:txBody>
          <a:bodyPr vert="horz" anchor="t">
            <a:noAutofit/>
          </a:bodyPr>
          <a:lstStyle>
            <a:lvl1pPr>
              <a:defRPr sz="5400" b="0">
                <a:solidFill>
                  <a:schemeClr val="bg1"/>
                </a:solidFill>
                <a:latin typeface="+mj-lt"/>
                <a:ea typeface="+mj-ea"/>
                <a:cs typeface="+mj-cs"/>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342523" y="3680016"/>
            <a:ext cx="11852680"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Freeform: Shape 6">
            <a:extLst>
              <a:ext uri="{FF2B5EF4-FFF2-40B4-BE49-F238E27FC236}">
                <a16:creationId xmlns:a16="http://schemas.microsoft.com/office/drawing/2014/main" id="{F54822F8-3C03-4917-BEB0-BA5E1CE83C6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A4479480-EE87-48AE-942E-2B3984BB182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3922030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46D5481-56B8-43BE-8300-B247F59EBC77}"/>
              </a:ext>
            </a:extLst>
          </p:cNvPr>
          <p:cNvGraphicFramePr>
            <a:graphicFrameLocks noChangeAspect="1"/>
          </p:cNvGraphicFramePr>
          <p:nvPr userDrawn="1">
            <p:custDataLst>
              <p:tags r:id="rId1"/>
            </p:custDataLst>
            <p:extLst>
              <p:ext uri="{D42A27DB-BD31-4B8C-83A1-F6EECF244321}">
                <p14:modId xmlns:p14="http://schemas.microsoft.com/office/powerpoint/2010/main" val="27981026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46D5481-56B8-43BE-8300-B247F59EBC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7"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7"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50B097F8-2CF8-4E69-90FC-B720A6949D4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86657A73-AFDD-4893-BB2C-93FC47992E5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08172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023580-94F1-77C3-5A6D-8D0052061E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9D10B09-7259-358C-6B7C-B608071F1A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C60CAA-1E2D-69DC-2602-36A177D3EEE9}"/>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AC431A34-24D4-5736-89DA-1ADF741B5B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57FA7C-874B-8FBA-58F8-3D25537F4B8D}"/>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841902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E3FE5E-BC29-4E83-95D2-737D9DBEA97E}"/>
              </a:ext>
            </a:extLst>
          </p:cNvPr>
          <p:cNvGraphicFramePr>
            <a:graphicFrameLocks noChangeAspect="1"/>
          </p:cNvGraphicFramePr>
          <p:nvPr userDrawn="1">
            <p:custDataLst>
              <p:tags r:id="rId1"/>
            </p:custDataLst>
            <p:extLst>
              <p:ext uri="{D42A27DB-BD31-4B8C-83A1-F6EECF244321}">
                <p14:modId xmlns:p14="http://schemas.microsoft.com/office/powerpoint/2010/main" val="10198168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E3FE5E-BC29-4E83-95D2-737D9DBEA9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397754-4AE1-4213-B27F-E6932C6CDCC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A4E15DF1-CB78-45F5-8443-92D92B57629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A65ACAF0-945D-478F-B7B3-069A90C048A8}"/>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183399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56B229C-479B-4D70-A59A-38D73F6EE09C}"/>
              </a:ext>
            </a:extLst>
          </p:cNvPr>
          <p:cNvGraphicFramePr>
            <a:graphicFrameLocks noChangeAspect="1"/>
          </p:cNvGraphicFramePr>
          <p:nvPr userDrawn="1">
            <p:custDataLst>
              <p:tags r:id="rId1"/>
            </p:custDataLst>
            <p:extLst>
              <p:ext uri="{D42A27DB-BD31-4B8C-83A1-F6EECF244321}">
                <p14:modId xmlns:p14="http://schemas.microsoft.com/office/powerpoint/2010/main" val="21319279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56B229C-479B-4D70-A59A-38D73F6EE0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1"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2"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Freeform: Shape 8">
            <a:extLst>
              <a:ext uri="{FF2B5EF4-FFF2-40B4-BE49-F238E27FC236}">
                <a16:creationId xmlns:a16="http://schemas.microsoft.com/office/drawing/2014/main" id="{2064A451-D7D2-46E6-9B3C-1A62BC2074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0B663AA4-560E-487C-B769-9DE83A18EE6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65581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195D3F2-1F2E-4D97-BBB0-8FFB55591913}"/>
              </a:ext>
            </a:extLst>
          </p:cNvPr>
          <p:cNvGraphicFramePr>
            <a:graphicFrameLocks noChangeAspect="1"/>
          </p:cNvGraphicFramePr>
          <p:nvPr userDrawn="1">
            <p:custDataLst>
              <p:tags r:id="rId1"/>
            </p:custDataLst>
            <p:extLst>
              <p:ext uri="{D42A27DB-BD31-4B8C-83A1-F6EECF244321}">
                <p14:modId xmlns:p14="http://schemas.microsoft.com/office/powerpoint/2010/main" val="1638523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195D3F2-1F2E-4D97-BBB0-8FFB555919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2" name="Rectangle 11"/>
          <p:cNvSpPr/>
          <p:nvPr userDrawn="1"/>
        </p:nvSpPr>
        <p:spPr>
          <a:xfrm>
            <a:off x="6096000" y="0"/>
            <a:ext cx="6096000"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6"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0" name="Freeform: Shape 9">
            <a:extLst>
              <a:ext uri="{FF2B5EF4-FFF2-40B4-BE49-F238E27FC236}">
                <a16:creationId xmlns:a16="http://schemas.microsoft.com/office/drawing/2014/main" id="{A805F0F6-3556-4C9C-833B-B5229C2CB8B7}"/>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36664FDC-AFB5-41A7-B84F-575BD5AC2AC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9266920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C1AAF6A-C12E-4747-9313-5EB09779F346}"/>
              </a:ext>
            </a:extLst>
          </p:cNvPr>
          <p:cNvGraphicFramePr>
            <a:graphicFrameLocks noChangeAspect="1"/>
          </p:cNvGraphicFramePr>
          <p:nvPr userDrawn="1">
            <p:custDataLst>
              <p:tags r:id="rId1"/>
            </p:custDataLst>
            <p:extLst>
              <p:ext uri="{D42A27DB-BD31-4B8C-83A1-F6EECF244321}">
                <p14:modId xmlns:p14="http://schemas.microsoft.com/office/powerpoint/2010/main" val="13092563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CC1AAF6A-C12E-4747-9313-5EB09779F34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16394"/>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White">
          <a:xfrm>
            <a:off x="372825" y="1804650"/>
            <a:ext cx="6247552" cy="3286800"/>
          </a:xfrm>
          <a:prstGeom prst="rect">
            <a:avLst/>
          </a:prstGeom>
        </p:spPr>
        <p:txBody>
          <a:bodyPr vert="horz"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edit title</a:t>
            </a:r>
          </a:p>
        </p:txBody>
      </p:sp>
      <p:sp>
        <p:nvSpPr>
          <p:cNvPr id="16" name="Freeform: Shape 15">
            <a:extLst>
              <a:ext uri="{FF2B5EF4-FFF2-40B4-BE49-F238E27FC236}">
                <a16:creationId xmlns:a16="http://schemas.microsoft.com/office/drawing/2014/main" id="{58360223-65A8-41F2-80A7-8DA21F37DDC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B9BCDF07-46E5-4282-9AC6-A9CADE10007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1444850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DEB6D70-6FA8-443B-A8AE-0FB6309BAD9A}"/>
              </a:ext>
            </a:extLst>
          </p:cNvPr>
          <p:cNvGraphicFramePr>
            <a:graphicFrameLocks noChangeAspect="1"/>
          </p:cNvGraphicFramePr>
          <p:nvPr userDrawn="1">
            <p:custDataLst>
              <p:tags r:id="rId1"/>
            </p:custDataLst>
            <p:extLst>
              <p:ext uri="{D42A27DB-BD31-4B8C-83A1-F6EECF244321}">
                <p14:modId xmlns:p14="http://schemas.microsoft.com/office/powerpoint/2010/main" val="18689693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ADEB6D70-6FA8-443B-A8AE-0FB6309BAD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5"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D8CC19BB-A946-4D20-9C81-AF0C47F0794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43D2B792-549B-4B90-879B-723EA123BF6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2">
            <a:extLst>
              <a:ext uri="{FF2B5EF4-FFF2-40B4-BE49-F238E27FC236}">
                <a16:creationId xmlns:a16="http://schemas.microsoft.com/office/drawing/2014/main" id="{1E7AB8B2-D9D1-4CA6-8A08-C216DD97A645}"/>
              </a:ext>
            </a:extLst>
          </p:cNvPr>
          <p:cNvSpPr>
            <a:spLocks noGrp="1"/>
          </p:cNvSpPr>
          <p:nvPr>
            <p:ph type="title" hasCustomPrompt="1"/>
          </p:nvPr>
        </p:nvSpPr>
        <p:spPr>
          <a:xfrm>
            <a:off x="372825" y="2764203"/>
            <a:ext cx="2478638" cy="1314311"/>
          </a:xfrm>
        </p:spPr>
        <p:txBody>
          <a:bodyPr vert="horz" anchor="ctr" anchorCtr="0">
            <a:noAutofit/>
          </a:bodyPr>
          <a:lstStyle>
            <a:lvl1pPr>
              <a:defRPr sz="2400" baseline="0">
                <a:solidFill>
                  <a:srgbClr val="006DAA"/>
                </a:solidFill>
                <a:latin typeface="+mj-lt"/>
                <a:ea typeface="+mj-ea"/>
                <a:cs typeface="+mj-cs"/>
              </a:defRPr>
            </a:lvl1pPr>
          </a:lstStyle>
          <a:p>
            <a:r>
              <a:rPr lang="en-US"/>
              <a:t>Click to add title</a:t>
            </a:r>
          </a:p>
        </p:txBody>
      </p:sp>
    </p:spTree>
    <p:extLst>
      <p:ext uri="{BB962C8B-B14F-4D97-AF65-F5344CB8AC3E}">
        <p14:creationId xmlns:p14="http://schemas.microsoft.com/office/powerpoint/2010/main" val="31506276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7B34A7B-07C6-4BB2-BA46-243042403F3E}"/>
              </a:ext>
            </a:extLst>
          </p:cNvPr>
          <p:cNvGraphicFramePr>
            <a:graphicFrameLocks noChangeAspect="1"/>
          </p:cNvGraphicFramePr>
          <p:nvPr userDrawn="1">
            <p:custDataLst>
              <p:tags r:id="rId1"/>
            </p:custDataLst>
            <p:extLst>
              <p:ext uri="{D42A27DB-BD31-4B8C-83A1-F6EECF244321}">
                <p14:modId xmlns:p14="http://schemas.microsoft.com/office/powerpoint/2010/main" val="5620618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7B34A7B-07C6-4BB2-BA46-243042403F3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3" name="Title 2"/>
          <p:cNvSpPr>
            <a:spLocks noGrp="1"/>
          </p:cNvSpPr>
          <p:nvPr>
            <p:ph type="title" hasCustomPrompt="1"/>
          </p:nvPr>
        </p:nvSpPr>
        <p:spPr>
          <a:xfrm>
            <a:off x="372825" y="2764203"/>
            <a:ext cx="2478638" cy="1314311"/>
          </a:xfrm>
        </p:spPr>
        <p:txBody>
          <a:bodyPr vert="horz" anchor="ctr" anchorCtr="0">
            <a:noAutofit/>
          </a:bodyPr>
          <a:lstStyle>
            <a:lvl1pPr>
              <a:defRPr sz="2400" baseline="0">
                <a:solidFill>
                  <a:schemeClr val="bg1"/>
                </a:solidFill>
                <a:latin typeface="+mj-lt"/>
                <a:ea typeface="+mj-ea"/>
                <a:cs typeface="+mj-cs"/>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0" name="Freeform: Shape 9">
            <a:extLst>
              <a:ext uri="{FF2B5EF4-FFF2-40B4-BE49-F238E27FC236}">
                <a16:creationId xmlns:a16="http://schemas.microsoft.com/office/drawing/2014/main" id="{FEC8A70B-4FC6-4523-A965-85799B35220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02CA364-E21F-499D-8C0D-6B3B9CA9F4A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4270803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65501123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8"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3" name="Pentagon 3"/>
          <p:cNvSpPr/>
          <p:nvPr userDrawn="1"/>
        </p:nvSpPr>
        <p:spPr bwMode="white">
          <a:xfrm>
            <a:off x="1"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j-ea"/>
                <a:cs typeface="+mj-cs"/>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D0407385-51B6-4B10-8E98-5698D081976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F4C9B6D1-A8D0-4E55-9445-50898260CC3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1383429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DDC4322-CAAE-4DEB-B518-E1DA84E8BDFE}"/>
              </a:ext>
            </a:extLst>
          </p:cNvPr>
          <p:cNvGraphicFramePr>
            <a:graphicFrameLocks noChangeAspect="1"/>
          </p:cNvGraphicFramePr>
          <p:nvPr userDrawn="1">
            <p:custDataLst>
              <p:tags r:id="rId1"/>
            </p:custDataLst>
            <p:extLst>
              <p:ext uri="{D42A27DB-BD31-4B8C-83A1-F6EECF244321}">
                <p14:modId xmlns:p14="http://schemas.microsoft.com/office/powerpoint/2010/main" val="1370834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DDC4322-CAAE-4DEB-B518-E1DA84E8BD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j-ea"/>
                <a:cs typeface="+mj-cs"/>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C7A3FE4F-9A5C-4D9B-B93D-B2A7C7EB5FC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3534B8F6-DD48-4A19-887E-25DA8253FE8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7730326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46DCC6-234F-4A6D-8FB2-A5AE3D60316A}"/>
              </a:ext>
            </a:extLst>
          </p:cNvPr>
          <p:cNvGraphicFramePr>
            <a:graphicFrameLocks noChangeAspect="1"/>
          </p:cNvGraphicFramePr>
          <p:nvPr userDrawn="1">
            <p:custDataLst>
              <p:tags r:id="rId1"/>
            </p:custDataLst>
            <p:extLst>
              <p:ext uri="{D42A27DB-BD31-4B8C-83A1-F6EECF244321}">
                <p14:modId xmlns:p14="http://schemas.microsoft.com/office/powerpoint/2010/main" val="847289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46DCC6-234F-4A6D-8FB2-A5AE3D60316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6"/>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4" name="Pentagon 8"/>
          <p:cNvSpPr/>
          <p:nvPr userDrawn="1"/>
        </p:nvSpPr>
        <p:spPr bwMode="white">
          <a:xfrm>
            <a:off x="0"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CE8E3595-6CEC-44F4-83E1-C5358A9CC7C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B8BA606-948F-489B-B2CD-1C8836F481E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12358B00-25D9-413E-97C8-663DA097E615}"/>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11719418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0EA63C-DD42-44C6-810A-17B542940B0A}"/>
              </a:ext>
            </a:extLst>
          </p:cNvPr>
          <p:cNvGraphicFramePr>
            <a:graphicFrameLocks noChangeAspect="1"/>
          </p:cNvGraphicFramePr>
          <p:nvPr userDrawn="1">
            <p:custDataLst>
              <p:tags r:id="rId1"/>
            </p:custDataLst>
            <p:extLst>
              <p:ext uri="{D42A27DB-BD31-4B8C-83A1-F6EECF244321}">
                <p14:modId xmlns:p14="http://schemas.microsoft.com/office/powerpoint/2010/main" val="1657755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70EA63C-DD42-44C6-810A-17B542940B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2"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0" name="Freeform: Shape 9">
            <a:extLst>
              <a:ext uri="{FF2B5EF4-FFF2-40B4-BE49-F238E27FC236}">
                <a16:creationId xmlns:a16="http://schemas.microsoft.com/office/drawing/2014/main" id="{6504E61C-B8B3-4EDF-A063-F8E035671EB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814872F8-D538-4117-B7C4-87F0F3C841C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Placeholder 1">
            <a:extLst>
              <a:ext uri="{FF2B5EF4-FFF2-40B4-BE49-F238E27FC236}">
                <a16:creationId xmlns:a16="http://schemas.microsoft.com/office/drawing/2014/main" id="{C01FF382-61ED-4D30-A955-0120DCDCBC4E}"/>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965744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82DDA-58BB-5F06-D53B-2F06ACC5BDB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03B0292-B528-AB35-65C0-9EF4C78952E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138F123-1263-3CB4-6B96-C69E977A8971}"/>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1F3CBAAB-2C7B-7F4B-51B1-0A6BFF1B73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393EB9-EE5C-1E30-7FB2-92B27F007A91}"/>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7363724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6AA24DF-F861-4E62-BA8D-CC7F0ED8063A}"/>
              </a:ext>
            </a:extLst>
          </p:cNvPr>
          <p:cNvGraphicFramePr>
            <a:graphicFrameLocks noChangeAspect="1"/>
          </p:cNvGraphicFramePr>
          <p:nvPr userDrawn="1">
            <p:custDataLst>
              <p:tags r:id="rId1"/>
            </p:custDataLst>
            <p:extLst>
              <p:ext uri="{D42A27DB-BD31-4B8C-83A1-F6EECF244321}">
                <p14:modId xmlns:p14="http://schemas.microsoft.com/office/powerpoint/2010/main" val="4021941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76AA24DF-F861-4E62-BA8D-CC7F0ED8063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6" name="Picture 1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A25D97F7-F7F7-4462-AA4F-64114709DFB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2E635A06-0C28-4568-ABB5-72E6D9B2C422}"/>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7" name="Title Placeholder 1">
            <a:extLst>
              <a:ext uri="{FF2B5EF4-FFF2-40B4-BE49-F238E27FC236}">
                <a16:creationId xmlns:a16="http://schemas.microsoft.com/office/drawing/2014/main" id="{FE3FC29E-7FB1-4AC9-A4D1-02A0154EB1C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1815500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22AF000-7339-4BB9-82C6-CCDC84E2822F}"/>
              </a:ext>
            </a:extLst>
          </p:cNvPr>
          <p:cNvGraphicFramePr>
            <a:graphicFrameLocks noChangeAspect="1"/>
          </p:cNvGraphicFramePr>
          <p:nvPr userDrawn="1">
            <p:custDataLst>
              <p:tags r:id="rId1"/>
            </p:custDataLst>
            <p:extLst>
              <p:ext uri="{D42A27DB-BD31-4B8C-83A1-F6EECF244321}">
                <p14:modId xmlns:p14="http://schemas.microsoft.com/office/powerpoint/2010/main" val="3534376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22AF000-7339-4BB9-82C6-CCDC84E2822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962A5CC4-329E-4EEF-AF94-D21D43A5A02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1DAFE14C-633F-4298-A289-5CDEC63B3AF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4" name="Title Placeholder 1">
            <a:extLst>
              <a:ext uri="{FF2B5EF4-FFF2-40B4-BE49-F238E27FC236}">
                <a16:creationId xmlns:a16="http://schemas.microsoft.com/office/drawing/2014/main" id="{95810B01-EEA3-43B8-8A0A-C6F79A3796FA}"/>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821863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940FBE1-93AB-42F3-A63C-D1B6C7A5F20C}"/>
              </a:ext>
            </a:extLst>
          </p:cNvPr>
          <p:cNvGraphicFramePr>
            <a:graphicFrameLocks noChangeAspect="1"/>
          </p:cNvGraphicFramePr>
          <p:nvPr userDrawn="1">
            <p:custDataLst>
              <p:tags r:id="rId1"/>
            </p:custDataLst>
            <p:extLst>
              <p:ext uri="{D42A27DB-BD31-4B8C-83A1-F6EECF244321}">
                <p14:modId xmlns:p14="http://schemas.microsoft.com/office/powerpoint/2010/main" val="1547398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E940FBE1-93AB-42F3-A63C-D1B6C7A5F20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7" name="Freeform: Shape 6">
            <a:extLst>
              <a:ext uri="{FF2B5EF4-FFF2-40B4-BE49-F238E27FC236}">
                <a16:creationId xmlns:a16="http://schemas.microsoft.com/office/drawing/2014/main" id="{1FC0A3B1-25CA-4F8C-8DEE-091867EB84A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A46E54A0-E4C0-454B-8BC5-819B30F6C62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1113592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21D2EA1-8472-48CA-A609-1306DCD368C2}"/>
              </a:ext>
            </a:extLst>
          </p:cNvPr>
          <p:cNvGraphicFramePr>
            <a:graphicFrameLocks noChangeAspect="1"/>
          </p:cNvGraphicFramePr>
          <p:nvPr userDrawn="1">
            <p:custDataLst>
              <p:tags r:id="rId1"/>
            </p:custDataLst>
            <p:extLst>
              <p:ext uri="{D42A27DB-BD31-4B8C-83A1-F6EECF244321}">
                <p14:modId xmlns:p14="http://schemas.microsoft.com/office/powerpoint/2010/main" val="22187381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421D2EA1-8472-48CA-A609-1306DCD368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j-ea"/>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41735760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rgbClr val="003655"/>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85111381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364EE205-9E64-40D7-A0C1-836A8816ABB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11F9D345-F254-4368-88B2-E74C7CBB851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7070374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2B2D0056-F795-47D3-88F9-AF1F576AFDD8}"/>
              </a:ext>
            </a:extLst>
          </p:cNvPr>
          <p:cNvGraphicFramePr>
            <a:graphicFrameLocks noChangeAspect="1"/>
          </p:cNvGraphicFramePr>
          <p:nvPr userDrawn="1">
            <p:custDataLst>
              <p:tags r:id="rId1"/>
            </p:custDataLst>
            <p:extLst>
              <p:ext uri="{D42A27DB-BD31-4B8C-83A1-F6EECF244321}">
                <p14:modId xmlns:p14="http://schemas.microsoft.com/office/powerpoint/2010/main" val="796628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2B2D0056-F795-47D3-88F9-AF1F576AFDD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4"/>
          </p:nvPr>
        </p:nvSpPr>
        <p:spPr bwMode="white">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02DDE1F-F5D1-46A4-B609-127E5EB7D57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985BA455-E532-4D78-B6D7-2D391B76448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9" name="Title Placeholder 1">
            <a:extLst>
              <a:ext uri="{FF2B5EF4-FFF2-40B4-BE49-F238E27FC236}">
                <a16:creationId xmlns:a16="http://schemas.microsoft.com/office/drawing/2014/main" id="{B35BB7E4-2E33-483F-BAFE-A7FCCE66A94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491813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0909A69-30D8-4044-84C3-D68C8C889107}"/>
              </a:ext>
            </a:extLst>
          </p:cNvPr>
          <p:cNvGraphicFramePr>
            <a:graphicFrameLocks noChangeAspect="1"/>
          </p:cNvGraphicFramePr>
          <p:nvPr userDrawn="1">
            <p:custDataLst>
              <p:tags r:id="rId1"/>
            </p:custDataLst>
            <p:extLst>
              <p:ext uri="{D42A27DB-BD31-4B8C-83A1-F6EECF244321}">
                <p14:modId xmlns:p14="http://schemas.microsoft.com/office/powerpoint/2010/main" val="24999780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40909A69-30D8-4044-84C3-D68C8C8891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e Placeholder 4"/>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2323348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4D575DF-E898-4EEB-987E-00EB98D9D27C}"/>
              </a:ext>
            </a:extLst>
          </p:cNvPr>
          <p:cNvGraphicFramePr>
            <a:graphicFrameLocks noChangeAspect="1"/>
          </p:cNvGraphicFramePr>
          <p:nvPr userDrawn="1">
            <p:custDataLst>
              <p:tags r:id="rId1"/>
            </p:custDataLst>
            <p:extLst>
              <p:ext uri="{D42A27DB-BD31-4B8C-83A1-F6EECF244321}">
                <p14:modId xmlns:p14="http://schemas.microsoft.com/office/powerpoint/2010/main" val="3117419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4D575DF-E898-4EEB-987E-00EB98D9D2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6" name="Freeform: Shape 5">
            <a:extLst>
              <a:ext uri="{FF2B5EF4-FFF2-40B4-BE49-F238E27FC236}">
                <a16:creationId xmlns:a16="http://schemas.microsoft.com/office/drawing/2014/main" id="{2385DD47-BEF2-463C-A944-1C690734607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9F5F3E37-6149-4A6B-9616-5D8AD8D2F40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6631534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71272F-CC77-42B6-93E6-C58057E4067F}"/>
              </a:ext>
            </a:extLst>
          </p:cNvPr>
          <p:cNvGraphicFramePr>
            <a:graphicFrameLocks noChangeAspect="1"/>
          </p:cNvGraphicFramePr>
          <p:nvPr userDrawn="1">
            <p:custDataLst>
              <p:tags r:id="rId1"/>
            </p:custDataLst>
            <p:extLst>
              <p:ext uri="{D42A27DB-BD31-4B8C-83A1-F6EECF244321}">
                <p14:modId xmlns:p14="http://schemas.microsoft.com/office/powerpoint/2010/main" val="26722005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8E71272F-CC77-42B6-93E6-C58057E4067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p:cNvSpPr txBox="1">
            <a:spLocks/>
          </p:cNvSpPr>
          <p:nvPr/>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n-ea"/>
                <a:cs typeface="+mn-cs"/>
                <a:sym typeface="Trebuchet MS" panose="020B0603020202020204" pitchFamily="34" charset="0"/>
              </a:rPr>
              <a:t>Disclaimer</a:t>
            </a:r>
          </a:p>
        </p:txBody>
      </p:sp>
      <p:sp>
        <p:nvSpPr>
          <p:cNvPr id="2" name="Date Placeholder 1"/>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Text Placeholder 4">
            <a:extLst>
              <a:ext uri="{FF2B5EF4-FFF2-40B4-BE49-F238E27FC236}">
                <a16:creationId xmlns:a16="http://schemas.microsoft.com/office/drawing/2014/main" id="{44E0DF3F-4F7D-4DD0-8093-979023DF7DFF}"/>
              </a:ext>
            </a:extLst>
          </p:cNvPr>
          <p:cNvSpPr>
            <a:spLocks noGrp="1"/>
          </p:cNvSpPr>
          <p:nvPr>
            <p:ph type="body" sz="quarter" idx="11" hasCustomPrompt="1"/>
          </p:nvPr>
        </p:nvSpPr>
        <p:spPr>
          <a:xfrm>
            <a:off x="5640406" y="1387257"/>
            <a:ext cx="6209072" cy="3877985"/>
          </a:xfrm>
        </p:spPr>
        <p:txBody>
          <a:bodyPr/>
          <a:lstStyle>
            <a:lvl1pPr>
              <a:defRPr sz="900"/>
            </a:lvl1pPr>
            <a:lvl2pPr>
              <a:defRPr sz="900"/>
            </a:lvl2pPr>
            <a:lvl3pPr>
              <a:defRPr sz="900"/>
            </a:lvl3pPr>
            <a:lvl4pPr>
              <a:defRPr sz="900"/>
            </a:lvl4pPr>
            <a:lvl5pPr>
              <a:defRPr sz="900"/>
            </a:lvl5pPr>
          </a:lstStyle>
          <a:p>
            <a:pPr lvl="0"/>
            <a:r>
              <a:rPr lang="en-US"/>
              <a:t>Text</a:t>
            </a:r>
          </a:p>
        </p:txBody>
      </p:sp>
      <p:cxnSp>
        <p:nvCxnSpPr>
          <p:cNvPr id="11" name="Straight Connector 10">
            <a:extLst>
              <a:ext uri="{FF2B5EF4-FFF2-40B4-BE49-F238E27FC236}">
                <a16:creationId xmlns:a16="http://schemas.microsoft.com/office/drawing/2014/main" id="{00DD3E04-CEDE-4DD1-B816-93836FC9111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14183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27607121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図 6" descr="ロゴ&#10;&#10;低い精度で自動的に生成された説明">
            <a:extLst>
              <a:ext uri="{FF2B5EF4-FFF2-40B4-BE49-F238E27FC236}">
                <a16:creationId xmlns:a16="http://schemas.microsoft.com/office/drawing/2014/main" id="{3EB3152E-7AB4-46D8-933F-59120F5EC11D}"/>
              </a:ext>
            </a:extLst>
          </p:cNvPr>
          <p:cNvPicPr>
            <a:picLocks noChangeAspect="1"/>
          </p:cNvPicPr>
          <p:nvPr userDrawn="1"/>
        </p:nvPicPr>
        <p:blipFill>
          <a:blip r:embed="rId5"/>
          <a:stretch>
            <a:fillRect/>
          </a:stretch>
        </p:blipFill>
        <p:spPr>
          <a:xfrm>
            <a:off x="-1" y="1712"/>
            <a:ext cx="12195049" cy="6856287"/>
          </a:xfrm>
          <a:prstGeom prst="rect">
            <a:avLst/>
          </a:prstGeom>
        </p:spPr>
      </p:pic>
      <p:sp>
        <p:nvSpPr>
          <p:cNvPr id="12" name="フッター プレースホルダー 3">
            <a:extLst>
              <a:ext uri="{FF2B5EF4-FFF2-40B4-BE49-F238E27FC236}">
                <a16:creationId xmlns:a16="http://schemas.microsoft.com/office/drawing/2014/main" id="{80065E9C-5A61-41D5-B813-333E14F8BF5C}"/>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a:ea typeface="Meiryo UI"/>
              <a:cs typeface="+mn-cs"/>
            </a:endParaRPr>
          </a:p>
        </p:txBody>
      </p:sp>
    </p:spTree>
    <p:extLst>
      <p:ext uri="{BB962C8B-B14F-4D97-AF65-F5344CB8AC3E}">
        <p14:creationId xmlns:p14="http://schemas.microsoft.com/office/powerpoint/2010/main" val="10373026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A1219-0A9C-D8F8-AE3E-BB2A8CE3140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24AE0C-1B5C-7BEB-5C7D-34CBF9B313E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0D685F-F0C8-1891-F11F-031BF5636C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4D3076B-A014-4A79-9A27-29814F4AC5E0}"/>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6" name="Footer Placeholder 5">
            <a:extLst>
              <a:ext uri="{FF2B5EF4-FFF2-40B4-BE49-F238E27FC236}">
                <a16:creationId xmlns:a16="http://schemas.microsoft.com/office/drawing/2014/main" id="{566896B8-8593-E277-50DE-04CFBD907D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917DFD-ED0D-A1F0-8A8B-B34A3424A9A2}"/>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423075892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4308D62-C891-4A24-BF1D-ACD97D4FAAE5}"/>
              </a:ext>
            </a:extLst>
          </p:cNvPr>
          <p:cNvGraphicFramePr>
            <a:graphicFrameLocks noChangeAspect="1"/>
          </p:cNvGraphicFramePr>
          <p:nvPr userDrawn="1">
            <p:custDataLst>
              <p:tags r:id="rId1"/>
            </p:custDataLst>
            <p:extLst>
              <p:ext uri="{D42A27DB-BD31-4B8C-83A1-F6EECF244321}">
                <p14:modId xmlns:p14="http://schemas.microsoft.com/office/powerpoint/2010/main" val="1893282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4308D62-C891-4A24-BF1D-ACD97D4FAA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55" name="Date Placeholder 1">
            <a:extLst>
              <a:ext uri="{FF2B5EF4-FFF2-40B4-BE49-F238E27FC236}">
                <a16:creationId xmlns:a16="http://schemas.microsoft.com/office/drawing/2014/main" id="{342ACEFB-CB62-4465-857C-33620F262A8D}"/>
              </a:ext>
            </a:extLst>
          </p:cNvPr>
          <p:cNvSpPr>
            <a:spLocks noGrp="1"/>
          </p:cNvSpPr>
          <p:nvPr>
            <p:ph type="dt" sz="half" idx="10"/>
          </p:nvPr>
        </p:nvSpPr>
        <p:spPr>
          <a:xfrm>
            <a:off x="9677400" y="6405036"/>
            <a:ext cx="1482051" cy="153888"/>
          </a:xfr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grpSp>
        <p:nvGrpSpPr>
          <p:cNvPr id="93" name="Group 92">
            <a:extLst>
              <a:ext uri="{FF2B5EF4-FFF2-40B4-BE49-F238E27FC236}">
                <a16:creationId xmlns:a16="http://schemas.microsoft.com/office/drawing/2014/main" id="{6C002A7C-0846-44AB-B89D-FCC99A937E85}"/>
              </a:ext>
            </a:extLst>
          </p:cNvPr>
          <p:cNvGrpSpPr/>
          <p:nvPr userDrawn="1"/>
        </p:nvGrpSpPr>
        <p:grpSpPr>
          <a:xfrm>
            <a:off x="-600" y="-1"/>
            <a:ext cx="12193800" cy="6858001"/>
            <a:chOff x="-600" y="-1"/>
            <a:chExt cx="12193800" cy="6858001"/>
          </a:xfrm>
        </p:grpSpPr>
        <p:sp>
          <p:nvSpPr>
            <p:cNvPr id="94" name="No fly zone">
              <a:extLst>
                <a:ext uri="{FF2B5EF4-FFF2-40B4-BE49-F238E27FC236}">
                  <a16:creationId xmlns:a16="http://schemas.microsoft.com/office/drawing/2014/main" id="{DD8238AC-E7FC-438E-917F-2388F159E607}"/>
                </a:ext>
              </a:extLst>
            </p:cNvPr>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latin typeface="+mn-lt"/>
                <a:ea typeface="+mn-ea"/>
                <a:cs typeface="+mn-cs"/>
              </a:endParaRPr>
            </a:p>
          </p:txBody>
        </p:sp>
        <p:grpSp>
          <p:nvGrpSpPr>
            <p:cNvPr id="95" name="Group 94">
              <a:extLst>
                <a:ext uri="{FF2B5EF4-FFF2-40B4-BE49-F238E27FC236}">
                  <a16:creationId xmlns:a16="http://schemas.microsoft.com/office/drawing/2014/main" id="{DBAEFCE6-7BE4-4459-8BC7-1C3DA47F82DD}"/>
                </a:ext>
              </a:extLst>
            </p:cNvPr>
            <p:cNvGrpSpPr/>
            <p:nvPr userDrawn="1"/>
          </p:nvGrpSpPr>
          <p:grpSpPr>
            <a:xfrm>
              <a:off x="-600" y="97661"/>
              <a:ext cx="12193200" cy="6172477"/>
              <a:chOff x="-600" y="97661"/>
              <a:chExt cx="12193200" cy="6172477"/>
            </a:xfrm>
          </p:grpSpPr>
          <p:cxnSp>
            <p:nvCxnSpPr>
              <p:cNvPr id="119" name="Straight Connector 118">
                <a:extLst>
                  <a:ext uri="{FF2B5EF4-FFF2-40B4-BE49-F238E27FC236}">
                    <a16:creationId xmlns:a16="http://schemas.microsoft.com/office/drawing/2014/main" id="{F15573C7-E811-4328-B182-9E48AF002D1B}"/>
                  </a:ext>
                </a:extLst>
              </p:cNvPr>
              <p:cNvCxnSpPr/>
              <p:nvPr/>
            </p:nvCxnSpPr>
            <p:spPr>
              <a:xfrm>
                <a:off x="-600" y="9766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3C4CC0F5-5A4D-40F0-A84C-3191C2309798}"/>
                  </a:ext>
                </a:extLst>
              </p:cNvPr>
              <p:cNvCxnSpPr/>
              <p:nvPr/>
            </p:nvCxnSpPr>
            <p:spPr>
              <a:xfrm>
                <a:off x="-600" y="7978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71A16DF-7D9C-43E5-8B06-80C8F8917456}"/>
                  </a:ext>
                </a:extLst>
              </p:cNvPr>
              <p:cNvCxnSpPr/>
              <p:nvPr/>
            </p:nvCxnSpPr>
            <p:spPr>
              <a:xfrm>
                <a:off x="-600" y="114792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4D37E632-9190-4714-AFF0-0D90BCC03A63}"/>
                  </a:ext>
                </a:extLst>
              </p:cNvPr>
              <p:cNvCxnSpPr/>
              <p:nvPr/>
            </p:nvCxnSpPr>
            <p:spPr>
              <a:xfrm>
                <a:off x="-600" y="14980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4E23DF65-33CB-4E23-AD70-760AFD960B31}"/>
                  </a:ext>
                </a:extLst>
              </p:cNvPr>
              <p:cNvCxnSpPr/>
              <p:nvPr/>
            </p:nvCxnSpPr>
            <p:spPr>
              <a:xfrm>
                <a:off x="-600" y="447749"/>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61DA10CF-522B-4996-87D4-CB2F67510A97}"/>
                  </a:ext>
                </a:extLst>
              </p:cNvPr>
              <p:cNvCxnSpPr/>
              <p:nvPr/>
            </p:nvCxnSpPr>
            <p:spPr>
              <a:xfrm>
                <a:off x="-600" y="20812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4E82F9BB-65A5-4510-A821-B06C1ADB22F0}"/>
                  </a:ext>
                </a:extLst>
              </p:cNvPr>
              <p:cNvCxnSpPr/>
              <p:nvPr/>
            </p:nvCxnSpPr>
            <p:spPr>
              <a:xfrm>
                <a:off x="-600" y="17896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D9ADD96-1C1A-4B4F-AA12-CFA0486BD98A}"/>
                  </a:ext>
                </a:extLst>
              </p:cNvPr>
              <p:cNvCxnSpPr/>
              <p:nvPr/>
            </p:nvCxnSpPr>
            <p:spPr>
              <a:xfrm>
                <a:off x="-600" y="24034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B0FA898-1B03-4058-A596-2F57922A4F7C}"/>
                  </a:ext>
                </a:extLst>
              </p:cNvPr>
              <p:cNvCxnSpPr/>
              <p:nvPr/>
            </p:nvCxnSpPr>
            <p:spPr>
              <a:xfrm>
                <a:off x="-600" y="27256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3566D7E-372B-42CE-8D49-05AF6291F852}"/>
                  </a:ext>
                </a:extLst>
              </p:cNvPr>
              <p:cNvCxnSpPr/>
              <p:nvPr/>
            </p:nvCxnSpPr>
            <p:spPr>
              <a:xfrm>
                <a:off x="-600" y="30478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F658E48E-9936-451E-BCE9-158A81FE7E5A}"/>
                  </a:ext>
                </a:extLst>
              </p:cNvPr>
              <p:cNvCxnSpPr/>
              <p:nvPr/>
            </p:nvCxnSpPr>
            <p:spPr>
              <a:xfrm>
                <a:off x="-600" y="33701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3D0EC78-FAA2-4556-A1A7-BA91AAF3380B}"/>
                  </a:ext>
                </a:extLst>
              </p:cNvPr>
              <p:cNvCxnSpPr/>
              <p:nvPr/>
            </p:nvCxnSpPr>
            <p:spPr>
              <a:xfrm>
                <a:off x="-600" y="36923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D4758DB-6EE6-417B-A7AE-CC63C8931CA7}"/>
                  </a:ext>
                </a:extLst>
              </p:cNvPr>
              <p:cNvCxnSpPr/>
              <p:nvPr/>
            </p:nvCxnSpPr>
            <p:spPr>
              <a:xfrm>
                <a:off x="-600" y="40145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4F666F79-E5AB-4C45-8B8B-71310212B40C}"/>
                  </a:ext>
                </a:extLst>
              </p:cNvPr>
              <p:cNvCxnSpPr/>
              <p:nvPr/>
            </p:nvCxnSpPr>
            <p:spPr>
              <a:xfrm>
                <a:off x="-600" y="43367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56F093C-F580-4981-9E14-BEBCCC437426}"/>
                  </a:ext>
                </a:extLst>
              </p:cNvPr>
              <p:cNvCxnSpPr/>
              <p:nvPr/>
            </p:nvCxnSpPr>
            <p:spPr>
              <a:xfrm>
                <a:off x="-600" y="46590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F25E4349-89E5-4A1E-AB31-EF550A3D71F5}"/>
                  </a:ext>
                </a:extLst>
              </p:cNvPr>
              <p:cNvCxnSpPr/>
              <p:nvPr/>
            </p:nvCxnSpPr>
            <p:spPr>
              <a:xfrm>
                <a:off x="-600" y="49812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DBB3D51-63C4-4C27-8D95-3CFC51856417}"/>
                  </a:ext>
                </a:extLst>
              </p:cNvPr>
              <p:cNvCxnSpPr/>
              <p:nvPr/>
            </p:nvCxnSpPr>
            <p:spPr>
              <a:xfrm>
                <a:off x="-600" y="53034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77EF4CDD-1932-4A4B-8F79-8242419865F2}"/>
                  </a:ext>
                </a:extLst>
              </p:cNvPr>
              <p:cNvCxnSpPr/>
              <p:nvPr/>
            </p:nvCxnSpPr>
            <p:spPr>
              <a:xfrm>
                <a:off x="-600" y="56256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E8BFECE-CEEC-490C-A3BB-907C558CE71C}"/>
                  </a:ext>
                </a:extLst>
              </p:cNvPr>
              <p:cNvCxnSpPr/>
              <p:nvPr/>
            </p:nvCxnSpPr>
            <p:spPr>
              <a:xfrm>
                <a:off x="-600" y="59479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EF8483C3-06BC-4EAD-B680-BD6C9983FCC3}"/>
                  </a:ext>
                </a:extLst>
              </p:cNvPr>
              <p:cNvCxnSpPr/>
              <p:nvPr/>
            </p:nvCxnSpPr>
            <p:spPr>
              <a:xfrm>
                <a:off x="-600" y="627013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sp>
          <p:nvSpPr>
            <p:cNvPr id="96" name="Slide edges">
              <a:extLst>
                <a:ext uri="{FF2B5EF4-FFF2-40B4-BE49-F238E27FC236}">
                  <a16:creationId xmlns:a16="http://schemas.microsoft.com/office/drawing/2014/main" id="{F0EF7893-4338-401E-A976-2EB84D42E9FB}"/>
                </a:ext>
              </a:extLst>
            </p:cNvPr>
            <p:cNvSpPr>
              <a:spLocks/>
            </p:cNvSpPr>
            <p:nvPr userDrawn="1"/>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mn-lt"/>
                <a:ea typeface="+mn-ea"/>
                <a:cs typeface="+mn-cs"/>
              </a:endParaRPr>
            </a:p>
          </p:txBody>
        </p:sp>
        <p:sp>
          <p:nvSpPr>
            <p:cNvPr id="97" name="Footnote measure">
              <a:extLst>
                <a:ext uri="{FF2B5EF4-FFF2-40B4-BE49-F238E27FC236}">
                  <a16:creationId xmlns:a16="http://schemas.microsoft.com/office/drawing/2014/main" id="{4268DE6A-C61E-4E3F-BAA8-2F9A19FCE982}"/>
                </a:ext>
              </a:extLst>
            </p:cNvPr>
            <p:cNvSpPr>
              <a:spLocks noChangeArrowheads="1"/>
            </p:cNvSpPr>
            <p:nvPr userDrawn="1"/>
          </p:nvSpPr>
          <p:spPr bwMode="auto">
            <a:xfrm>
              <a:off x="342523" y="6270138"/>
              <a:ext cx="11506955" cy="37395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98" name="Whitespace measure">
              <a:extLst>
                <a:ext uri="{FF2B5EF4-FFF2-40B4-BE49-F238E27FC236}">
                  <a16:creationId xmlns:a16="http://schemas.microsoft.com/office/drawing/2014/main" id="{7395854C-B5F4-4344-84E7-B2910A49C9C6}"/>
                </a:ext>
              </a:extLst>
            </p:cNvPr>
            <p:cNvSpPr>
              <a:spLocks noChangeArrowheads="1"/>
            </p:cNvSpPr>
            <p:nvPr userDrawn="1"/>
          </p:nvSpPr>
          <p:spPr bwMode="auto">
            <a:xfrm>
              <a:off x="342523" y="1498012"/>
              <a:ext cx="11506954"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nvGrpSpPr>
            <p:cNvPr id="99" name="Gutter space">
              <a:extLst>
                <a:ext uri="{FF2B5EF4-FFF2-40B4-BE49-F238E27FC236}">
                  <a16:creationId xmlns:a16="http://schemas.microsoft.com/office/drawing/2014/main" id="{3302F60B-D687-4C45-9062-E023938901C3}"/>
                </a:ext>
              </a:extLst>
            </p:cNvPr>
            <p:cNvGrpSpPr/>
            <p:nvPr userDrawn="1"/>
          </p:nvGrpSpPr>
          <p:grpSpPr>
            <a:xfrm>
              <a:off x="1024108" y="97661"/>
              <a:ext cx="10143785" cy="6062936"/>
              <a:chOff x="1276999" y="623550"/>
              <a:chExt cx="9637991" cy="5537047"/>
            </a:xfrm>
          </p:grpSpPr>
          <p:sp>
            <p:nvSpPr>
              <p:cNvPr id="108" name="Rectangle 34">
                <a:extLst>
                  <a:ext uri="{FF2B5EF4-FFF2-40B4-BE49-F238E27FC236}">
                    <a16:creationId xmlns:a16="http://schemas.microsoft.com/office/drawing/2014/main" id="{3C1237BC-3AC5-4016-80F4-F30B609773A9}"/>
                  </a:ext>
                </a:extLst>
              </p:cNvPr>
              <p:cNvSpPr>
                <a:spLocks noChangeArrowheads="1"/>
              </p:cNvSpPr>
              <p:nvPr/>
            </p:nvSpPr>
            <p:spPr bwMode="auto">
              <a:xfrm>
                <a:off x="6886994"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9" name="Rectangle 35">
                <a:extLst>
                  <a:ext uri="{FF2B5EF4-FFF2-40B4-BE49-F238E27FC236}">
                    <a16:creationId xmlns:a16="http://schemas.microsoft.com/office/drawing/2014/main" id="{8DDB6DDC-7B79-4140-AC77-A31931D2D554}"/>
                  </a:ext>
                </a:extLst>
              </p:cNvPr>
              <p:cNvSpPr>
                <a:spLocks noChangeArrowheads="1"/>
              </p:cNvSpPr>
              <p:nvPr/>
            </p:nvSpPr>
            <p:spPr bwMode="auto">
              <a:xfrm>
                <a:off x="8756992"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0" name="Rectangle 36">
                <a:extLst>
                  <a:ext uri="{FF2B5EF4-FFF2-40B4-BE49-F238E27FC236}">
                    <a16:creationId xmlns:a16="http://schemas.microsoft.com/office/drawing/2014/main" id="{DD60C2DA-7213-4032-9D4B-08C0BFB0519D}"/>
                  </a:ext>
                </a:extLst>
              </p:cNvPr>
              <p:cNvSpPr>
                <a:spLocks noChangeArrowheads="1"/>
              </p:cNvSpPr>
              <p:nvPr/>
            </p:nvSpPr>
            <p:spPr bwMode="auto">
              <a:xfrm>
                <a:off x="7821993"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1" name="Rectangle 37">
                <a:extLst>
                  <a:ext uri="{FF2B5EF4-FFF2-40B4-BE49-F238E27FC236}">
                    <a16:creationId xmlns:a16="http://schemas.microsoft.com/office/drawing/2014/main" id="{FD808AB8-5B36-4140-9FA3-64B5FD65BF0D}"/>
                  </a:ext>
                </a:extLst>
              </p:cNvPr>
              <p:cNvSpPr>
                <a:spLocks noChangeArrowheads="1"/>
              </p:cNvSpPr>
              <p:nvPr/>
            </p:nvSpPr>
            <p:spPr bwMode="auto">
              <a:xfrm>
                <a:off x="9691991"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2" name="Rectangle 38">
                <a:extLst>
                  <a:ext uri="{FF2B5EF4-FFF2-40B4-BE49-F238E27FC236}">
                    <a16:creationId xmlns:a16="http://schemas.microsoft.com/office/drawing/2014/main" id="{F0F56D0F-C663-4DEA-AC80-0E9EDD928845}"/>
                  </a:ext>
                </a:extLst>
              </p:cNvPr>
              <p:cNvSpPr>
                <a:spLocks noChangeArrowheads="1"/>
              </p:cNvSpPr>
              <p:nvPr/>
            </p:nvSpPr>
            <p:spPr bwMode="auto">
              <a:xfrm>
                <a:off x="1062699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3" name="Rectangle 39">
                <a:extLst>
                  <a:ext uri="{FF2B5EF4-FFF2-40B4-BE49-F238E27FC236}">
                    <a16:creationId xmlns:a16="http://schemas.microsoft.com/office/drawing/2014/main" id="{1AE6C0AA-A0CA-4A80-B53C-FB6E8F135747}"/>
                  </a:ext>
                </a:extLst>
              </p:cNvPr>
              <p:cNvSpPr>
                <a:spLocks noChangeArrowheads="1"/>
              </p:cNvSpPr>
              <p:nvPr/>
            </p:nvSpPr>
            <p:spPr bwMode="auto">
              <a:xfrm>
                <a:off x="5951995"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4" name="Rectangle 40">
                <a:extLst>
                  <a:ext uri="{FF2B5EF4-FFF2-40B4-BE49-F238E27FC236}">
                    <a16:creationId xmlns:a16="http://schemas.microsoft.com/office/drawing/2014/main" id="{42AE4501-E6D4-4218-BEBE-C355CA9D6AD2}"/>
                  </a:ext>
                </a:extLst>
              </p:cNvPr>
              <p:cNvSpPr>
                <a:spLocks noChangeArrowheads="1"/>
              </p:cNvSpPr>
              <p:nvPr/>
            </p:nvSpPr>
            <p:spPr bwMode="auto">
              <a:xfrm>
                <a:off x="1276999"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5" name="Rectangle 41">
                <a:extLst>
                  <a:ext uri="{FF2B5EF4-FFF2-40B4-BE49-F238E27FC236}">
                    <a16:creationId xmlns:a16="http://schemas.microsoft.com/office/drawing/2014/main" id="{42D51AD2-9472-4141-A7F7-329907CCCAE8}"/>
                  </a:ext>
                </a:extLst>
              </p:cNvPr>
              <p:cNvSpPr>
                <a:spLocks noChangeArrowheads="1"/>
              </p:cNvSpPr>
              <p:nvPr/>
            </p:nvSpPr>
            <p:spPr bwMode="auto">
              <a:xfrm>
                <a:off x="2211998"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6" name="Rectangle 42">
                <a:extLst>
                  <a:ext uri="{FF2B5EF4-FFF2-40B4-BE49-F238E27FC236}">
                    <a16:creationId xmlns:a16="http://schemas.microsoft.com/office/drawing/2014/main" id="{3C9B27BB-BB33-4E69-B04A-175C9C1DDA0C}"/>
                  </a:ext>
                </a:extLst>
              </p:cNvPr>
              <p:cNvSpPr>
                <a:spLocks noChangeArrowheads="1"/>
              </p:cNvSpPr>
              <p:nvPr/>
            </p:nvSpPr>
            <p:spPr bwMode="auto">
              <a:xfrm>
                <a:off x="3146998"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7" name="Rectangle 43">
                <a:extLst>
                  <a:ext uri="{FF2B5EF4-FFF2-40B4-BE49-F238E27FC236}">
                    <a16:creationId xmlns:a16="http://schemas.microsoft.com/office/drawing/2014/main" id="{0164B5CA-9550-4823-8FEB-1A5A17276D57}"/>
                  </a:ext>
                </a:extLst>
              </p:cNvPr>
              <p:cNvSpPr>
                <a:spLocks noChangeArrowheads="1"/>
              </p:cNvSpPr>
              <p:nvPr/>
            </p:nvSpPr>
            <p:spPr bwMode="auto">
              <a:xfrm>
                <a:off x="4081996"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8" name="Rectangle 44">
                <a:extLst>
                  <a:ext uri="{FF2B5EF4-FFF2-40B4-BE49-F238E27FC236}">
                    <a16:creationId xmlns:a16="http://schemas.microsoft.com/office/drawing/2014/main" id="{CBBB6A89-92CF-4347-A44D-F7990A3F6395}"/>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grpSp>
          <p:nvGrpSpPr>
            <p:cNvPr id="100" name="Five column measure">
              <a:extLst>
                <a:ext uri="{FF2B5EF4-FFF2-40B4-BE49-F238E27FC236}">
                  <a16:creationId xmlns:a16="http://schemas.microsoft.com/office/drawing/2014/main" id="{2D04E8FC-73ED-4434-8681-28FFC64279D7}"/>
                </a:ext>
              </a:extLst>
            </p:cNvPr>
            <p:cNvGrpSpPr/>
            <p:nvPr userDrawn="1"/>
          </p:nvGrpSpPr>
          <p:grpSpPr>
            <a:xfrm>
              <a:off x="342523" y="6069257"/>
              <a:ext cx="11506954" cy="79536"/>
              <a:chOff x="629400" y="5975122"/>
              <a:chExt cx="10933197" cy="79536"/>
            </a:xfrm>
          </p:grpSpPr>
          <p:sp>
            <p:nvSpPr>
              <p:cNvPr id="103" name="Rectangle 5">
                <a:extLst>
                  <a:ext uri="{FF2B5EF4-FFF2-40B4-BE49-F238E27FC236}">
                    <a16:creationId xmlns:a16="http://schemas.microsoft.com/office/drawing/2014/main" id="{0181D94E-8CFD-4AFF-A1FE-8261E420D7A5}"/>
                  </a:ext>
                </a:extLst>
              </p:cNvPr>
              <p:cNvSpPr>
                <a:spLocks noChangeArrowheads="1"/>
              </p:cNvSpPr>
              <p:nvPr/>
            </p:nvSpPr>
            <p:spPr bwMode="auto">
              <a:xfrm>
                <a:off x="2880127"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4" name="Rectangle 7">
                <a:extLst>
                  <a:ext uri="{FF2B5EF4-FFF2-40B4-BE49-F238E27FC236}">
                    <a16:creationId xmlns:a16="http://schemas.microsoft.com/office/drawing/2014/main" id="{534F2329-ED92-4A08-A26B-04F3A55F913B}"/>
                  </a:ext>
                </a:extLst>
              </p:cNvPr>
              <p:cNvSpPr>
                <a:spLocks noChangeArrowheads="1"/>
              </p:cNvSpPr>
              <p:nvPr/>
            </p:nvSpPr>
            <p:spPr bwMode="auto">
              <a:xfrm>
                <a:off x="9626192" y="5975122"/>
                <a:ext cx="1936405"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5" name="Rectangle 9">
                <a:extLst>
                  <a:ext uri="{FF2B5EF4-FFF2-40B4-BE49-F238E27FC236}">
                    <a16:creationId xmlns:a16="http://schemas.microsoft.com/office/drawing/2014/main" id="{A2DE4E40-1968-4B6B-952B-C39A8E690AE5}"/>
                  </a:ext>
                </a:extLst>
              </p:cNvPr>
              <p:cNvSpPr>
                <a:spLocks noChangeArrowheads="1"/>
              </p:cNvSpPr>
              <p:nvPr/>
            </p:nvSpPr>
            <p:spPr bwMode="auto">
              <a:xfrm>
                <a:off x="7372405" y="5975122"/>
                <a:ext cx="1936405"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6" name="Rectangle 11">
                <a:extLst>
                  <a:ext uri="{FF2B5EF4-FFF2-40B4-BE49-F238E27FC236}">
                    <a16:creationId xmlns:a16="http://schemas.microsoft.com/office/drawing/2014/main" id="{663515FA-35D0-4A38-A822-B9500CBAFBBE}"/>
                  </a:ext>
                </a:extLst>
              </p:cNvPr>
              <p:cNvSpPr>
                <a:spLocks noChangeArrowheads="1"/>
              </p:cNvSpPr>
              <p:nvPr/>
            </p:nvSpPr>
            <p:spPr bwMode="auto">
              <a:xfrm>
                <a:off x="5127796"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7" name="Rectangle 13">
                <a:extLst>
                  <a:ext uri="{FF2B5EF4-FFF2-40B4-BE49-F238E27FC236}">
                    <a16:creationId xmlns:a16="http://schemas.microsoft.com/office/drawing/2014/main" id="{2DD27D76-9EF4-41A7-9F3A-1F10112D59F0}"/>
                  </a:ext>
                </a:extLst>
              </p:cNvPr>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sp>
          <p:nvSpPr>
            <p:cNvPr id="101" name="Live area">
              <a:extLst>
                <a:ext uri="{FF2B5EF4-FFF2-40B4-BE49-F238E27FC236}">
                  <a16:creationId xmlns:a16="http://schemas.microsoft.com/office/drawing/2014/main" id="{93759468-5E6D-42BA-A772-2A550248D86A}"/>
                </a:ext>
              </a:extLst>
            </p:cNvPr>
            <p:cNvSpPr/>
            <p:nvPr userDrawn="1"/>
          </p:nvSpPr>
          <p:spPr>
            <a:xfrm>
              <a:off x="342523" y="2081212"/>
              <a:ext cx="11506955" cy="4188926"/>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bg1"/>
                </a:solidFill>
                <a:latin typeface="+mn-lt"/>
                <a:ea typeface="+mn-ea"/>
                <a:cs typeface="+mn-cs"/>
              </a:endParaRPr>
            </a:p>
          </p:txBody>
        </p:sp>
        <p:sp>
          <p:nvSpPr>
            <p:cNvPr id="102" name="ee4pFootnotes">
              <a:extLst>
                <a:ext uri="{FF2B5EF4-FFF2-40B4-BE49-F238E27FC236}">
                  <a16:creationId xmlns:a16="http://schemas.microsoft.com/office/drawing/2014/main" id="{8D525BB9-0367-4B88-B808-886D2ABB73AC}"/>
                </a:ext>
              </a:extLst>
            </p:cNvPr>
            <p:cNvSpPr>
              <a:spLocks noChangeArrowheads="1"/>
            </p:cNvSpPr>
            <p:nvPr userDrawn="1"/>
          </p:nvSpPr>
          <p:spPr bwMode="auto">
            <a:xfrm>
              <a:off x="372825" y="6270139"/>
              <a:ext cx="10462624" cy="373949"/>
            </a:xfrm>
            <a:prstGeom prst="rect">
              <a:avLst/>
            </a:prstGeom>
            <a:noFill/>
            <a:ln w="9525" algn="ctr">
              <a:noFill/>
              <a:miter lim="800000"/>
              <a:headEnd type="none" w="lg" len="lg"/>
              <a:tailEnd type="none" w="lg" len="lg"/>
            </a:ln>
          </p:spPr>
          <p:txBody>
            <a:bodyPr vert="horz" wrap="square" lIns="0" tIns="0" rIns="0" bIns="0" anchor="b" anchorCtr="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1. xxxx  2. xxxx  3. List footnotes in numerical order. Footnote numbers are not bracketed. Use 10pt font</a:t>
              </a:r>
            </a:p>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Note: Do not put a period at the end of the note or the source</a:t>
              </a:r>
            </a:p>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Source: Include a source for every chart that you use. Separate sources with a semicolon; BCG-related sources go at the end</a:t>
              </a:r>
            </a:p>
          </p:txBody>
        </p:sp>
      </p:grpSp>
    </p:spTree>
    <p:extLst>
      <p:ext uri="{BB962C8B-B14F-4D97-AF65-F5344CB8AC3E}">
        <p14:creationId xmlns:p14="http://schemas.microsoft.com/office/powerpoint/2010/main" val="38902119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17511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n-ea"/>
              <a:cs typeface="+mn-cs"/>
              <a:sym typeface="Trebuchet MS" panose="020B0603020202020204" pitchFamily="34" charset="0"/>
            </a:endParaRPr>
          </a:p>
        </p:txBody>
      </p:sp>
      <p:pic>
        <p:nvPicPr>
          <p:cNvPr id="16" name="図 4" descr="グラフィカル ユーザー インターフェイス, テキスト, アプリケーション&#10;&#10;自動的に生成された説明">
            <a:extLst>
              <a:ext uri="{FF2B5EF4-FFF2-40B4-BE49-F238E27FC236}">
                <a16:creationId xmlns:a16="http://schemas.microsoft.com/office/drawing/2014/main" id="{0EF0BB33-FB15-4A8E-A626-1465CB7A5DEF}"/>
              </a:ext>
            </a:extLst>
          </p:cNvPr>
          <p:cNvPicPr>
            <a:picLocks noChangeAspect="1"/>
          </p:cNvPicPr>
          <p:nvPr userDrawn="1"/>
        </p:nvPicPr>
        <p:blipFill>
          <a:blip r:embed="rId6"/>
          <a:stretch>
            <a:fillRect/>
          </a:stretch>
        </p:blipFill>
        <p:spPr>
          <a:xfrm>
            <a:off x="0" y="0"/>
            <a:ext cx="12192000" cy="6858000"/>
          </a:xfrm>
          <a:prstGeom prst="rect">
            <a:avLst/>
          </a:prstGeom>
          <a:solidFill>
            <a:srgbClr val="FFFFFF">
              <a:alpha val="0"/>
            </a:srgbClr>
          </a:solidFill>
        </p:spPr>
      </p:pic>
      <p:sp>
        <p:nvSpPr>
          <p:cNvPr id="4" name="Title 3">
            <a:extLst>
              <a:ext uri="{FF2B5EF4-FFF2-40B4-BE49-F238E27FC236}">
                <a16:creationId xmlns:a16="http://schemas.microsoft.com/office/drawing/2014/main" id="{3711E556-806E-472D-B449-93BD5B5552CA}"/>
              </a:ext>
            </a:extLst>
          </p:cNvPr>
          <p:cNvSpPr>
            <a:spLocks noGrp="1"/>
          </p:cNvSpPr>
          <p:nvPr>
            <p:ph type="title"/>
          </p:nvPr>
        </p:nvSpPr>
        <p:spPr>
          <a:xfrm>
            <a:off x="624417" y="1107698"/>
            <a:ext cx="10251243" cy="1191600"/>
          </a:xfrm>
        </p:spPr>
        <p:txBody>
          <a:bodyPr vert="horz" anchor="b"/>
          <a:lstStyle>
            <a:lvl1pPr>
              <a:defRPr sz="3600">
                <a:solidFill>
                  <a:schemeClr val="bg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532A4DF-C4E9-4B68-A43D-1751A6B9A6E5}"/>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defRPr>
            </a:lvl1pPr>
            <a:lvl2pPr algn="r">
              <a:defRPr sz="2800"/>
            </a:lvl2pPr>
            <a:lvl3pPr algn="r">
              <a:defRPr sz="2800"/>
            </a:lvl3pPr>
            <a:lvl4pPr algn="r">
              <a:defRPr sz="2800"/>
            </a:lvl4pPr>
            <a:lvl5pPr algn="r">
              <a:defRPr sz="2800"/>
            </a:lvl5pPr>
          </a:lstStyle>
          <a:p>
            <a:pPr lvl="0"/>
            <a:r>
              <a:rPr lang="en-US"/>
              <a:t>Click to add subtitle</a:t>
            </a:r>
          </a:p>
        </p:txBody>
      </p:sp>
    </p:spTree>
    <p:extLst>
      <p:ext uri="{BB962C8B-B14F-4D97-AF65-F5344CB8AC3E}">
        <p14:creationId xmlns:p14="http://schemas.microsoft.com/office/powerpoint/2010/main" val="4172322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1AE8749-F439-4858-BE36-07FBC615AEDC}"/>
              </a:ext>
            </a:extLst>
          </p:cNvPr>
          <p:cNvGraphicFramePr>
            <a:graphicFrameLocks noChangeAspect="1"/>
          </p:cNvGraphicFramePr>
          <p:nvPr userDrawn="1">
            <p:custDataLst>
              <p:tags r:id="rId1"/>
            </p:custDataLst>
            <p:extLst>
              <p:ext uri="{D42A27DB-BD31-4B8C-83A1-F6EECF244321}">
                <p14:modId xmlns:p14="http://schemas.microsoft.com/office/powerpoint/2010/main" val="22569035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1AE8749-F439-4858-BE36-07FBC615AED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09937D4-E5AC-4870-984E-6667FEF5EEC8}"/>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FAB73EA4-9B56-4211-BAA0-9215C069A5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8A3FEE52-F0C1-47E5-8EC8-4EAEDFA44BC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3320234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B63C7EE-9DC0-480E-BACB-CB953534B361}"/>
              </a:ext>
            </a:extLst>
          </p:cNvPr>
          <p:cNvGraphicFramePr>
            <a:graphicFrameLocks noChangeAspect="1"/>
          </p:cNvGraphicFramePr>
          <p:nvPr userDrawn="1">
            <p:custDataLst>
              <p:tags r:id="rId1"/>
            </p:custDataLst>
            <p:extLst>
              <p:ext uri="{D42A27DB-BD31-4B8C-83A1-F6EECF244321}">
                <p14:modId xmlns:p14="http://schemas.microsoft.com/office/powerpoint/2010/main" val="339221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6B63C7EE-9DC0-480E-BACB-CB953534B36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342523" y="2081212"/>
            <a:ext cx="11506955" cy="4188926"/>
          </a:xfrm>
        </p:spPr>
        <p:txBody>
          <a:bodyPr/>
          <a:lstStyle>
            <a:lvl1pPr>
              <a:lnSpc>
                <a:spcPct val="100000"/>
              </a:lnSpc>
              <a:spcBef>
                <a:spcPts val="0"/>
              </a:spcBef>
              <a:spcAft>
                <a:spcPts val="0"/>
              </a:spcAft>
              <a:defRPr>
                <a:latin typeface="+mn-lt"/>
                <a:ea typeface="+mn-ea"/>
                <a:cs typeface="+mn-cs"/>
              </a:defRPr>
            </a:lvl1pPr>
            <a:lvl2pPr>
              <a:lnSpc>
                <a:spcPct val="100000"/>
              </a:lnSpc>
              <a:spcBef>
                <a:spcPts val="0"/>
              </a:spcBef>
              <a:spcAft>
                <a:spcPts val="0"/>
              </a:spcAft>
              <a:defRPr>
                <a:latin typeface="+mn-lt"/>
                <a:ea typeface="+mn-ea"/>
                <a:cs typeface="+mn-cs"/>
              </a:defRPr>
            </a:lvl2pPr>
            <a:lvl3pPr>
              <a:lnSpc>
                <a:spcPct val="100000"/>
              </a:lnSpc>
              <a:spcBef>
                <a:spcPts val="0"/>
              </a:spcBef>
              <a:spcAft>
                <a:spcPts val="0"/>
              </a:spcAft>
              <a:defRPr>
                <a:latin typeface="+mn-lt"/>
                <a:ea typeface="+mn-ea"/>
                <a:cs typeface="+mn-cs"/>
              </a:defRPr>
            </a:lvl3pPr>
            <a:lvl4pPr>
              <a:lnSpc>
                <a:spcPct val="100000"/>
              </a:lnSpc>
              <a:spcBef>
                <a:spcPts val="0"/>
              </a:spcBef>
              <a:spcAft>
                <a:spcPts val="0"/>
              </a:spcAft>
              <a:defRPr>
                <a:latin typeface="+mn-lt"/>
                <a:ea typeface="+mn-ea"/>
                <a:cs typeface="+mn-cs"/>
              </a:defRPr>
            </a:lvl4pPr>
            <a:lvl5pPr>
              <a:lnSpc>
                <a:spcPct val="100000"/>
              </a:lnSpc>
              <a:spcBef>
                <a:spcPts val="0"/>
              </a:spcBef>
              <a:spcAft>
                <a:spcPts val="0"/>
              </a:spcAft>
              <a:defRPr>
                <a:latin typeface="+mn-lt"/>
                <a:ea typeface="+mn-ea"/>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8" name="図 2" descr="グラフィカル ユーザー インターフェイス, アプリケーション&#10;&#10;自動的に生成された説明">
            <a:extLst>
              <a:ext uri="{FF2B5EF4-FFF2-40B4-BE49-F238E27FC236}">
                <a16:creationId xmlns:a16="http://schemas.microsoft.com/office/drawing/2014/main" id="{516C24C6-E386-401C-AC68-55BC401D47C5}"/>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87A5388F-0769-448E-B084-BF0DB25978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CFBCBE00-9717-4951-8D01-5AB27834BFE9}"/>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1467630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0203AF2-2002-4843-A60F-C7660D052779}"/>
              </a:ext>
            </a:extLst>
          </p:cNvPr>
          <p:cNvGraphicFramePr>
            <a:graphicFrameLocks noChangeAspect="1"/>
          </p:cNvGraphicFramePr>
          <p:nvPr userDrawn="1">
            <p:custDataLst>
              <p:tags r:id="rId1"/>
            </p:custDataLst>
            <p:extLst>
              <p:ext uri="{D42A27DB-BD31-4B8C-83A1-F6EECF244321}">
                <p14:modId xmlns:p14="http://schemas.microsoft.com/office/powerpoint/2010/main" val="6646741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0203AF2-2002-4843-A60F-C7660D0527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4"/>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7" name="Rectangle 6"/>
          <p:cNvSpPr/>
          <p:nvPr userDrawn="1"/>
        </p:nvSpPr>
        <p:spPr bwMode="white">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8" name="Subtitle 2"/>
          <p:cNvSpPr>
            <a:spLocks noGrp="1"/>
          </p:cNvSpPr>
          <p:nvPr>
            <p:ph type="subTitle" idx="13" hasCustomPrompt="1"/>
          </p:nvPr>
        </p:nvSpPr>
        <p:spPr>
          <a:xfrm>
            <a:off x="372825" y="2158987"/>
            <a:ext cx="3744000" cy="541687"/>
          </a:xfrm>
          <a:prstGeom prst="rect">
            <a:avLst/>
          </a:prstGeom>
        </p:spPr>
        <p:txBody>
          <a:bodyPr>
            <a:noAutofit/>
          </a:bodyPr>
          <a:lstStyle>
            <a:lvl1pPr marL="0" indent="0" algn="l">
              <a:buNone/>
              <a:defRPr sz="1600" b="1">
                <a:solidFill>
                  <a:srgbClr val="006DAA"/>
                </a:solidFill>
                <a:latin typeface="+mn-lt"/>
                <a:ea typeface="+mn-ea"/>
                <a:cs typeface="+mn-cs"/>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372825" y="1227048"/>
            <a:ext cx="3744000" cy="664797"/>
          </a:xfrm>
        </p:spPr>
        <p:txBody>
          <a:bodyPr vert="horz" anchor="t">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609200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FE1F26-B003-4DF6-B8C0-1BFED1B70583}"/>
              </a:ext>
            </a:extLst>
          </p:cNvPr>
          <p:cNvGraphicFramePr>
            <a:graphicFrameLocks noChangeAspect="1"/>
          </p:cNvGraphicFramePr>
          <p:nvPr userDrawn="1">
            <p:custDataLst>
              <p:tags r:id="rId1"/>
            </p:custDataLst>
            <p:extLst>
              <p:ext uri="{D42A27DB-BD31-4B8C-83A1-F6EECF244321}">
                <p14:modId xmlns:p14="http://schemas.microsoft.com/office/powerpoint/2010/main" val="40140228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FE1F26-B003-4DF6-B8C0-1BFED1B7058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1284742"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j-ea"/>
                <a:cs typeface="+mj-cs"/>
                <a:sym typeface="Trebuchet MS" panose="020B0603020202020204" pitchFamily="34" charset="0"/>
              </a:defRPr>
            </a:lvl1pPr>
          </a:lstStyle>
          <a:p>
            <a:r>
              <a:rPr lang="en-US"/>
              <a:t>Click to add section title</a:t>
            </a:r>
          </a:p>
        </p:txBody>
      </p:sp>
      <p:sp>
        <p:nvSpPr>
          <p:cNvPr id="11" name="Rectangle 10"/>
          <p:cNvSpPr/>
          <p:nvPr userDrawn="1"/>
        </p:nvSpPr>
        <p:spPr bwMode="white">
          <a:xfrm>
            <a:off x="1280693" y="1424081"/>
            <a:ext cx="951721" cy="951721"/>
          </a:xfrm>
          <a:prstGeom prst="rect">
            <a:avLst/>
          </a:prstGeom>
          <a:noFill/>
          <a:ln>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33947531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8F908A5-E4A5-4E1A-B04C-27EED3425444}"/>
              </a:ext>
            </a:extLst>
          </p:cNvPr>
          <p:cNvGraphicFramePr>
            <a:graphicFrameLocks noChangeAspect="1"/>
          </p:cNvGraphicFramePr>
          <p:nvPr userDrawn="1">
            <p:custDataLst>
              <p:tags r:id="rId1"/>
            </p:custDataLst>
            <p:extLst>
              <p:ext uri="{D42A27DB-BD31-4B8C-83A1-F6EECF244321}">
                <p14:modId xmlns:p14="http://schemas.microsoft.com/office/powerpoint/2010/main" val="25050716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8F908A5-E4A5-4E1A-B04C-27EED34254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342523" y="3826800"/>
            <a:ext cx="11506955" cy="2041200"/>
          </a:xfrm>
        </p:spPr>
        <p:txBody>
          <a:bodyPr vert="horz" anchor="t">
            <a:noAutofit/>
          </a:bodyPr>
          <a:lstStyle>
            <a:lvl1pPr>
              <a:defRPr sz="5400">
                <a:solidFill>
                  <a:srgbClr val="006DAA"/>
                </a:solidFill>
                <a:latin typeface="+mj-lt"/>
                <a:ea typeface="+mj-ea"/>
                <a:cs typeface="+mj-cs"/>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342523" y="3680016"/>
            <a:ext cx="11846064" cy="0"/>
          </a:xfrm>
          <a:prstGeom prst="line">
            <a:avLst/>
          </a:prstGeom>
          <a:ln w="19050"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064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9CED39D-3AEB-4ED5-95F7-1A831D759679}"/>
              </a:ext>
            </a:extLst>
          </p:cNvPr>
          <p:cNvGraphicFramePr>
            <a:graphicFrameLocks noChangeAspect="1"/>
          </p:cNvGraphicFramePr>
          <p:nvPr userDrawn="1">
            <p:custDataLst>
              <p:tags r:id="rId1"/>
            </p:custDataLst>
            <p:extLst>
              <p:ext uri="{D42A27DB-BD31-4B8C-83A1-F6EECF244321}">
                <p14:modId xmlns:p14="http://schemas.microsoft.com/office/powerpoint/2010/main" val="180289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49CED39D-3AEB-4ED5-95F7-1A831D7596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8"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24" name="Rectangle 23"/>
          <p:cNvSpPr/>
          <p:nvPr userDrawn="1"/>
        </p:nvSpPr>
        <p:spPr bwMode="white">
          <a:xfrm>
            <a:off x="0" y="0"/>
            <a:ext cx="40795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5"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3FD66458-13AD-4F2E-9CC1-2E1DAE67529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B8C9BD95-2631-4668-AE75-C4197CEEB7E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32956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6F52AB0-AAC9-4103-85C4-855910328E8E}"/>
              </a:ext>
            </a:extLst>
          </p:cNvPr>
          <p:cNvGraphicFramePr>
            <a:graphicFrameLocks noChangeAspect="1"/>
          </p:cNvGraphicFramePr>
          <p:nvPr userDrawn="1">
            <p:custDataLst>
              <p:tags r:id="rId1"/>
            </p:custDataLst>
            <p:extLst>
              <p:ext uri="{D42A27DB-BD31-4B8C-83A1-F6EECF244321}">
                <p14:modId xmlns:p14="http://schemas.microsoft.com/office/powerpoint/2010/main" val="34109953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D6F52AB0-AAC9-4103-85C4-855910328E8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4" name="Rectangle 13"/>
          <p:cNvSpPr/>
          <p:nvPr userDrawn="1"/>
        </p:nvSpPr>
        <p:spPr bwMode="white">
          <a:xfrm>
            <a:off x="0" y="0"/>
            <a:ext cx="717195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8"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5C29CA3E-BBE3-4301-8B19-117D692E37F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33E5595A-BCF7-48C3-AD8F-31D541C4B7B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105546CC-0977-4A7F-A7A0-4779EB1F2097}"/>
              </a:ext>
            </a:extLst>
          </p:cNvPr>
          <p:cNvSpPr>
            <a:spLocks noGrp="1"/>
          </p:cNvSpPr>
          <p:nvPr>
            <p:ph type="title" hasCustomPrompt="1"/>
          </p:nvPr>
        </p:nvSpPr>
        <p:spPr>
          <a:xfrm>
            <a:off x="372825" y="97661"/>
            <a:ext cx="62727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18716663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E827F15-0D52-4E40-8C9F-EEDA66D760DF}"/>
              </a:ext>
            </a:extLst>
          </p:cNvPr>
          <p:cNvGraphicFramePr>
            <a:graphicFrameLocks noChangeAspect="1"/>
          </p:cNvGraphicFramePr>
          <p:nvPr userDrawn="1">
            <p:custDataLst>
              <p:tags r:id="rId1"/>
            </p:custDataLst>
            <p:extLst>
              <p:ext uri="{D42A27DB-BD31-4B8C-83A1-F6EECF244321}">
                <p14:modId xmlns:p14="http://schemas.microsoft.com/office/powerpoint/2010/main" val="39076110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8E827F15-0D52-4E40-8C9F-EEDA66D760D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9029246" y="0"/>
            <a:ext cx="416951" cy="6858000"/>
          </a:xfrm>
          <a:prstGeom prst="rect">
            <a:avLst/>
          </a:prstGeom>
        </p:spPr>
      </p:pic>
      <p:sp>
        <p:nvSpPr>
          <p:cNvPr id="10" name="Rectangle 9"/>
          <p:cNvSpPr/>
          <p:nvPr userDrawn="1"/>
        </p:nvSpPr>
        <p:spPr bwMode="white">
          <a:xfrm>
            <a:off x="0" y="0"/>
            <a:ext cx="9034272"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FC358F25-6FCD-4BEE-BE45-F58207C010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AC092B78-6B24-4640-B9F0-94CF125FBEC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5A1206E8-5757-470E-9B5E-F8FBA54B16C9}"/>
              </a:ext>
            </a:extLst>
          </p:cNvPr>
          <p:cNvSpPr>
            <a:spLocks noGrp="1"/>
          </p:cNvSpPr>
          <p:nvPr>
            <p:ph type="title" hasCustomPrompt="1"/>
          </p:nvPr>
        </p:nvSpPr>
        <p:spPr>
          <a:xfrm>
            <a:off x="372825" y="97661"/>
            <a:ext cx="81015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8971817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F2142-2068-4897-7A41-93D3B81D835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F4AC013-D229-15F1-FECD-BD26C59ED9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146666F-8B0D-1D46-8FE5-B0A5757341F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9C9D5B-0880-F508-B1CA-EC4A0078EB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4F2309-8A15-30CE-342F-2489668848E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BC7404-32E7-9861-2045-9227F53F901B}"/>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8" name="Footer Placeholder 7">
            <a:extLst>
              <a:ext uri="{FF2B5EF4-FFF2-40B4-BE49-F238E27FC236}">
                <a16:creationId xmlns:a16="http://schemas.microsoft.com/office/drawing/2014/main" id="{8DB7743C-04CB-5615-D4D3-B315A15A5D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BFEA979-39F8-E0DE-06D1-FF658515DE81}"/>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8511595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1A4B12A-3D2E-461B-B825-1D849FC472EF}"/>
              </a:ext>
            </a:extLst>
          </p:cNvPr>
          <p:cNvGraphicFramePr>
            <a:graphicFrameLocks noChangeAspect="1"/>
          </p:cNvGraphicFramePr>
          <p:nvPr userDrawn="1">
            <p:custDataLst>
              <p:tags r:id="rId1"/>
            </p:custDataLst>
            <p:extLst>
              <p:ext uri="{D42A27DB-BD31-4B8C-83A1-F6EECF244321}">
                <p14:modId xmlns:p14="http://schemas.microsoft.com/office/powerpoint/2010/main" val="3849095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1A4B12A-3D2E-461B-B825-1D849FC472E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4"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5"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6640D0-007E-4A80-B253-C255AEADDCD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558E920F-8BAF-4F4C-9996-1526869235E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7240603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2EB7E66-EA37-43AB-A520-1B85051E63D9}"/>
              </a:ext>
            </a:extLst>
          </p:cNvPr>
          <p:cNvGraphicFramePr>
            <a:graphicFrameLocks noChangeAspect="1"/>
          </p:cNvGraphicFramePr>
          <p:nvPr userDrawn="1">
            <p:custDataLst>
              <p:tags r:id="rId1"/>
            </p:custDataLst>
            <p:extLst>
              <p:ext uri="{D42A27DB-BD31-4B8C-83A1-F6EECF244321}">
                <p14:modId xmlns:p14="http://schemas.microsoft.com/office/powerpoint/2010/main" val="4233012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22EB7E66-EA37-43AB-A520-1B85051E63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1" name="Rectangle 10"/>
          <p:cNvSpPr/>
          <p:nvPr userDrawn="1"/>
        </p:nvSpPr>
        <p:spPr>
          <a:xfrm>
            <a:off x="6096000" y="0"/>
            <a:ext cx="6096000" cy="6858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5"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6" name="Freeform: Shape 15">
            <a:extLst>
              <a:ext uri="{FF2B5EF4-FFF2-40B4-BE49-F238E27FC236}">
                <a16:creationId xmlns:a16="http://schemas.microsoft.com/office/drawing/2014/main" id="{C6C1ED88-C242-4CBE-AFCA-37A2078F9F2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8" name="TextBox 17">
            <a:extLst>
              <a:ext uri="{FF2B5EF4-FFF2-40B4-BE49-F238E27FC236}">
                <a16:creationId xmlns:a16="http://schemas.microsoft.com/office/drawing/2014/main" id="{181AD24F-46F7-4DE4-B11E-50FCE022B1E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4661196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6D4CB8D-14E1-49F5-9480-9561235388F4}"/>
              </a:ext>
            </a:extLst>
          </p:cNvPr>
          <p:cNvGraphicFramePr>
            <a:graphicFrameLocks noChangeAspect="1"/>
          </p:cNvGraphicFramePr>
          <p:nvPr userDrawn="1">
            <p:custDataLst>
              <p:tags r:id="rId1"/>
            </p:custDataLst>
            <p:extLst>
              <p:ext uri="{D42A27DB-BD31-4B8C-83A1-F6EECF244321}">
                <p14:modId xmlns:p14="http://schemas.microsoft.com/office/powerpoint/2010/main" val="15650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16D4CB8D-14E1-49F5-9480-9561235388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1" name="Rectangle 10"/>
          <p:cNvSpPr/>
          <p:nvPr userDrawn="1"/>
        </p:nvSpPr>
        <p:spPr bwMode="gray">
          <a:xfrm>
            <a:off x="7819543" y="0"/>
            <a:ext cx="437245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372825" y="1785600"/>
            <a:ext cx="6247552" cy="3286800"/>
          </a:xfrm>
          <a:prstGeom prst="rect">
            <a:avLst/>
          </a:prstGeom>
        </p:spPr>
        <p:txBody>
          <a:bodyPr vert="horz"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6" name="Freeform: Shape 15">
            <a:extLst>
              <a:ext uri="{FF2B5EF4-FFF2-40B4-BE49-F238E27FC236}">
                <a16:creationId xmlns:a16="http://schemas.microsoft.com/office/drawing/2014/main" id="{C675333D-1F0D-41CF-9EF8-BDE4F6132A2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E577A161-E2AB-4866-B0A5-4438C0A7F32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0983583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91315090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1D77BD51-D2C0-432E-857D-4B0BBF55D9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41550E45-9640-4B31-B408-E35F8F321F9B}"/>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4">
            <a:extLst>
              <a:ext uri="{FF2B5EF4-FFF2-40B4-BE49-F238E27FC236}">
                <a16:creationId xmlns:a16="http://schemas.microsoft.com/office/drawing/2014/main" id="{825B2E0F-E116-44A0-875D-0AB6D91324C0}"/>
              </a:ext>
            </a:extLst>
          </p:cNvPr>
          <p:cNvSpPr>
            <a:spLocks noGrp="1"/>
          </p:cNvSpPr>
          <p:nvPr>
            <p:ph type="title" hasCustomPrompt="1"/>
          </p:nvPr>
        </p:nvSpPr>
        <p:spPr>
          <a:xfrm>
            <a:off x="372825" y="2764203"/>
            <a:ext cx="2478638" cy="1314311"/>
          </a:xfrm>
        </p:spPr>
        <p:txBody>
          <a:bodyPr vert="horz" anchor="ctr" anchorCtr="0">
            <a:noAutofit/>
          </a:bodyPr>
          <a:lstStyle>
            <a:lvl1pPr>
              <a:defRPr>
                <a:solidFill>
                  <a:srgbClr val="006DAA"/>
                </a:solidFill>
                <a:latin typeface="+mj-lt"/>
                <a:ea typeface="+mj-ea"/>
                <a:cs typeface="+mj-cs"/>
              </a:defRPr>
            </a:lvl1pPr>
          </a:lstStyle>
          <a:p>
            <a:r>
              <a:rPr lang="en-US"/>
              <a:t>Click to add title</a:t>
            </a:r>
          </a:p>
        </p:txBody>
      </p:sp>
    </p:spTree>
    <p:extLst>
      <p:ext uri="{BB962C8B-B14F-4D97-AF65-F5344CB8AC3E}">
        <p14:creationId xmlns:p14="http://schemas.microsoft.com/office/powerpoint/2010/main" val="10974851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A7CBBD2-BE25-4C26-9817-8B12BAAA6CF4}"/>
              </a:ext>
            </a:extLst>
          </p:cNvPr>
          <p:cNvGraphicFramePr>
            <a:graphicFrameLocks noChangeAspect="1"/>
          </p:cNvGraphicFramePr>
          <p:nvPr userDrawn="1">
            <p:custDataLst>
              <p:tags r:id="rId1"/>
            </p:custDataLst>
            <p:extLst>
              <p:ext uri="{D42A27DB-BD31-4B8C-83A1-F6EECF244321}">
                <p14:modId xmlns:p14="http://schemas.microsoft.com/office/powerpoint/2010/main" val="3267267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A7CBBD2-BE25-4C26-9817-8B12BAAA6C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5" name="Title 4"/>
          <p:cNvSpPr>
            <a:spLocks noGrp="1"/>
          </p:cNvSpPr>
          <p:nvPr>
            <p:ph type="title" hasCustomPrompt="1"/>
          </p:nvPr>
        </p:nvSpPr>
        <p:spPr>
          <a:xfrm>
            <a:off x="372825" y="2764203"/>
            <a:ext cx="2478638" cy="1314311"/>
          </a:xfrm>
        </p:spPr>
        <p:txBody>
          <a:bodyPr vert="horz" anchor="ctr" anchorCtr="0">
            <a:noAutofit/>
          </a:bodyPr>
          <a:lstStyle>
            <a:lvl1pPr>
              <a:defRPr>
                <a:solidFill>
                  <a:srgbClr val="FFFFFF"/>
                </a:solidFill>
                <a:latin typeface="+mj-lt"/>
                <a:ea typeface="+mj-ea"/>
                <a:cs typeface="+mj-cs"/>
              </a:defRPr>
            </a:lvl1pPr>
          </a:lstStyle>
          <a:p>
            <a:r>
              <a:rPr lang="en-US"/>
              <a:t>Click to add title</a:t>
            </a:r>
          </a:p>
        </p:txBody>
      </p:sp>
      <p:sp>
        <p:nvSpPr>
          <p:cNvPr id="15"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1" name="Freeform: Shape 10">
            <a:extLst>
              <a:ext uri="{FF2B5EF4-FFF2-40B4-BE49-F238E27FC236}">
                <a16:creationId xmlns:a16="http://schemas.microsoft.com/office/drawing/2014/main" id="{8FEA71E5-F933-452F-BAD3-7E47C2FA2FF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592BAA18-B12A-4A73-BFC2-76E72A783B5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7396018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B99F20-3011-4E64-A590-5AAFB4121367}"/>
              </a:ext>
            </a:extLst>
          </p:cNvPr>
          <p:cNvGraphicFramePr>
            <a:graphicFrameLocks noChangeAspect="1"/>
          </p:cNvGraphicFramePr>
          <p:nvPr userDrawn="1">
            <p:custDataLst>
              <p:tags r:id="rId1"/>
            </p:custDataLst>
            <p:extLst>
              <p:ext uri="{D42A27DB-BD31-4B8C-83A1-F6EECF244321}">
                <p14:modId xmlns:p14="http://schemas.microsoft.com/office/powerpoint/2010/main" val="2522481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B99F20-3011-4E64-A590-5AAFB41213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9" name="Pentagon 3"/>
          <p:cNvSpPr/>
          <p:nvPr userDrawn="1"/>
        </p:nvSpPr>
        <p:spPr bwMode="white">
          <a:xfrm>
            <a:off x="1" y="0"/>
            <a:ext cx="5426920"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j-ea"/>
                <a:cs typeface="+mj-cs"/>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12" name="Freeform: Shape 11">
            <a:extLst>
              <a:ext uri="{FF2B5EF4-FFF2-40B4-BE49-F238E27FC236}">
                <a16:creationId xmlns:a16="http://schemas.microsoft.com/office/drawing/2014/main" id="{76C51037-679B-44EA-9CDA-298CF1CE06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456599AB-41B1-48F7-A0E4-31869ED1250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6581648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2439A13-1A14-4A23-ABFE-3714E6194427}"/>
              </a:ext>
            </a:extLst>
          </p:cNvPr>
          <p:cNvGraphicFramePr>
            <a:graphicFrameLocks noChangeAspect="1"/>
          </p:cNvGraphicFramePr>
          <p:nvPr userDrawn="1">
            <p:custDataLst>
              <p:tags r:id="rId1"/>
            </p:custDataLst>
            <p:extLst>
              <p:ext uri="{D42A27DB-BD31-4B8C-83A1-F6EECF244321}">
                <p14:modId xmlns:p14="http://schemas.microsoft.com/office/powerpoint/2010/main" val="1989683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2439A13-1A14-4A23-ABFE-3714E619442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j-ea"/>
                <a:cs typeface="+mj-cs"/>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27496CB3-F165-4D71-BF20-BC69641CCAA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FC63736C-2D8A-4FA7-BF55-819F8FDCABC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110521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091D761-69C9-4849-8330-14B08031F7B9}"/>
              </a:ext>
            </a:extLst>
          </p:cNvPr>
          <p:cNvGraphicFramePr>
            <a:graphicFrameLocks noChangeAspect="1"/>
          </p:cNvGraphicFramePr>
          <p:nvPr userDrawn="1">
            <p:custDataLst>
              <p:tags r:id="rId1"/>
            </p:custDataLst>
            <p:extLst>
              <p:ext uri="{D42A27DB-BD31-4B8C-83A1-F6EECF244321}">
                <p14:modId xmlns:p14="http://schemas.microsoft.com/office/powerpoint/2010/main" val="2212347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B091D761-69C9-4849-8330-14B08031F7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A2BF153F-E3F8-4F29-959C-F0BEC6DEBA0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B6C514B4-722A-4DFF-95A6-55F69CE1A4C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4" name="Title Placeholder 1">
            <a:extLst>
              <a:ext uri="{FF2B5EF4-FFF2-40B4-BE49-F238E27FC236}">
                <a16:creationId xmlns:a16="http://schemas.microsoft.com/office/drawing/2014/main" id="{E44376E4-480C-41E6-A644-D31607BDEC2C}"/>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8168178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F430A2E-36CA-4AD6-B426-41DD79796B2B}"/>
              </a:ext>
            </a:extLst>
          </p:cNvPr>
          <p:cNvGraphicFramePr>
            <a:graphicFrameLocks noChangeAspect="1"/>
          </p:cNvGraphicFramePr>
          <p:nvPr userDrawn="1">
            <p:custDataLst>
              <p:tags r:id="rId1"/>
            </p:custDataLst>
            <p:extLst>
              <p:ext uri="{D42A27DB-BD31-4B8C-83A1-F6EECF244321}">
                <p14:modId xmlns:p14="http://schemas.microsoft.com/office/powerpoint/2010/main" val="3997528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1F430A2E-36CA-4AD6-B426-41DD79796B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2" name="Freeform: Shape 11">
            <a:extLst>
              <a:ext uri="{FF2B5EF4-FFF2-40B4-BE49-F238E27FC236}">
                <a16:creationId xmlns:a16="http://schemas.microsoft.com/office/drawing/2014/main" id="{F20F818E-B085-490C-A82C-C7028C9F168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4D9B0CEC-2E3E-4F1B-A03E-AB91B254AC7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6" name="Title Placeholder 1">
            <a:extLst>
              <a:ext uri="{FF2B5EF4-FFF2-40B4-BE49-F238E27FC236}">
                <a16:creationId xmlns:a16="http://schemas.microsoft.com/office/drawing/2014/main" id="{9EEC5EE7-93D2-418C-A0EE-34CA4B7AF73B}"/>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5430462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F58E2E0-0389-4851-B5ED-6D921363EAE6}"/>
              </a:ext>
            </a:extLst>
          </p:cNvPr>
          <p:cNvGraphicFramePr>
            <a:graphicFrameLocks noChangeAspect="1"/>
          </p:cNvGraphicFramePr>
          <p:nvPr userDrawn="1">
            <p:custDataLst>
              <p:tags r:id="rId1"/>
            </p:custDataLst>
            <p:extLst>
              <p:ext uri="{D42A27DB-BD31-4B8C-83A1-F6EECF244321}">
                <p14:modId xmlns:p14="http://schemas.microsoft.com/office/powerpoint/2010/main" val="3242284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9F58E2E0-0389-4851-B5ED-6D921363EA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98C762E-6DE7-4560-89A4-3C4248226B0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A7088DE7-51B7-4D6D-8D7B-EB9E0BFDBA6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6" name="Title Placeholder 1">
            <a:extLst>
              <a:ext uri="{FF2B5EF4-FFF2-40B4-BE49-F238E27FC236}">
                <a16:creationId xmlns:a16="http://schemas.microsoft.com/office/drawing/2014/main" id="{51984467-BFE1-48EF-AB48-4C73F57DCFB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4061443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3A59B-A2A8-8344-0812-4ACCAE4E43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2C5C377-DF27-6D72-764B-ED0863E34949}"/>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4" name="Footer Placeholder 3">
            <a:extLst>
              <a:ext uri="{FF2B5EF4-FFF2-40B4-BE49-F238E27FC236}">
                <a16:creationId xmlns:a16="http://schemas.microsoft.com/office/drawing/2014/main" id="{47B2F083-1B4D-2FD7-A24A-E58A075CE4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0DCF3F-B97A-C39F-CB99-89F60F6A082B}"/>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28524952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3C4BF93-D60C-4EEA-9B7A-84E30C2403E4}"/>
              </a:ext>
            </a:extLst>
          </p:cNvPr>
          <p:cNvGraphicFramePr>
            <a:graphicFrameLocks noChangeAspect="1"/>
          </p:cNvGraphicFramePr>
          <p:nvPr userDrawn="1">
            <p:custDataLst>
              <p:tags r:id="rId1"/>
            </p:custDataLst>
            <p:extLst>
              <p:ext uri="{D42A27DB-BD31-4B8C-83A1-F6EECF244321}">
                <p14:modId xmlns:p14="http://schemas.microsoft.com/office/powerpoint/2010/main" val="1812011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23C4BF93-D60C-4EEA-9B7A-84E30C2403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3C274A84-EADB-46E0-971D-411D06B4F9B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55FEEBDE-178A-460A-9949-DC04B2657F1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3" name="Title Placeholder 1">
            <a:extLst>
              <a:ext uri="{FF2B5EF4-FFF2-40B4-BE49-F238E27FC236}">
                <a16:creationId xmlns:a16="http://schemas.microsoft.com/office/drawing/2014/main" id="{97553920-0092-46FD-A22E-D527BBB2D6CE}"/>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797245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8CC93D2-360D-4706-A01A-7DDCC0779CDD}"/>
              </a:ext>
            </a:extLst>
          </p:cNvPr>
          <p:cNvGraphicFramePr>
            <a:graphicFrameLocks noChangeAspect="1"/>
          </p:cNvGraphicFramePr>
          <p:nvPr userDrawn="1">
            <p:custDataLst>
              <p:tags r:id="rId1"/>
            </p:custDataLst>
            <p:extLst>
              <p:ext uri="{D42A27DB-BD31-4B8C-83A1-F6EECF244321}">
                <p14:modId xmlns:p14="http://schemas.microsoft.com/office/powerpoint/2010/main" val="2066769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8CC93D2-360D-4706-A01A-7DDCC0779CD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1"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8" name="Freeform: Shape 7">
            <a:extLst>
              <a:ext uri="{FF2B5EF4-FFF2-40B4-BE49-F238E27FC236}">
                <a16:creationId xmlns:a16="http://schemas.microsoft.com/office/drawing/2014/main" id="{CE41D4F2-89A3-45DA-9ED1-364D132D978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DA6CC5C4-CC55-43D8-BEAE-D7893BDE673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3125315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33BD4FE-1DCC-4590-9835-73B8BEEA9FC2}"/>
              </a:ext>
            </a:extLst>
          </p:cNvPr>
          <p:cNvGraphicFramePr>
            <a:graphicFrameLocks noChangeAspect="1"/>
          </p:cNvGraphicFramePr>
          <p:nvPr userDrawn="1">
            <p:custDataLst>
              <p:tags r:id="rId1"/>
            </p:custDataLst>
            <p:extLst>
              <p:ext uri="{D42A27DB-BD31-4B8C-83A1-F6EECF244321}">
                <p14:modId xmlns:p14="http://schemas.microsoft.com/office/powerpoint/2010/main" val="3878413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33BD4FE-1DCC-4590-9835-73B8BEEA9F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6FB8E6"/>
                </a:solidFill>
                <a:latin typeface="+mj-lt"/>
                <a:ea typeface="+mj-ea"/>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4457184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rgbClr val="003655"/>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60532038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F9E98535-478D-43FF-8FB1-A4134C1C802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2FBFF4D6-89B2-4D0D-9D92-2CB9C8F8358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6735305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AA3DAD0-6C7C-420C-B4B5-80255277E350}"/>
              </a:ext>
            </a:extLst>
          </p:cNvPr>
          <p:cNvGraphicFramePr>
            <a:graphicFrameLocks noChangeAspect="1"/>
          </p:cNvGraphicFramePr>
          <p:nvPr userDrawn="1">
            <p:custDataLst>
              <p:tags r:id="rId1"/>
            </p:custDataLst>
            <p:extLst>
              <p:ext uri="{D42A27DB-BD31-4B8C-83A1-F6EECF244321}">
                <p14:modId xmlns:p14="http://schemas.microsoft.com/office/powerpoint/2010/main" val="26238465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6AA3DAD0-6C7C-420C-B4B5-80255277E35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729EF14-C0C0-445E-BD1E-9E10944D7AE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7462F3CE-400D-411C-862B-0C6B5CB8536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9" name="Title Placeholder 1">
            <a:extLst>
              <a:ext uri="{FF2B5EF4-FFF2-40B4-BE49-F238E27FC236}">
                <a16:creationId xmlns:a16="http://schemas.microsoft.com/office/drawing/2014/main" id="{538CC36C-EA85-4E5B-BF0C-556E515E5784}"/>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9958163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DB2EBFD-7DE3-4970-9DF5-A8D176089301}"/>
              </a:ext>
            </a:extLst>
          </p:cNvPr>
          <p:cNvGraphicFramePr>
            <a:graphicFrameLocks noChangeAspect="1"/>
          </p:cNvGraphicFramePr>
          <p:nvPr userDrawn="1">
            <p:custDataLst>
              <p:tags r:id="rId1"/>
            </p:custDataLst>
            <p:extLst>
              <p:ext uri="{D42A27DB-BD31-4B8C-83A1-F6EECF244321}">
                <p14:modId xmlns:p14="http://schemas.microsoft.com/office/powerpoint/2010/main" val="35542097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6DB2EBFD-7DE3-4970-9DF5-A8D17608930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extBox 19"/>
          <p:cNvSpPr txBox="1"/>
          <p:nvPr userDrawn="1"/>
        </p:nvSpPr>
        <p:spPr>
          <a:xfrm>
            <a:off x="372825" y="2619323"/>
            <a:ext cx="32466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n-ea"/>
                <a:cs typeface="+mn-cs"/>
                <a:sym typeface="Trebuchet MS" panose="020B0603020202020204" pitchFamily="34" charset="0"/>
              </a:rPr>
              <a:t>Table of contents</a:t>
            </a:r>
          </a:p>
        </p:txBody>
      </p:sp>
      <p:sp>
        <p:nvSpPr>
          <p:cNvPr id="15"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182CA021-90FB-4B03-9105-78925CC911A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121B8FBC-EFA3-4A49-A64C-BADFE485755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7148794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3AED3F63-A889-4CD8-902B-FDE8EE4076ED}"/>
              </a:ext>
            </a:extLst>
          </p:cNvPr>
          <p:cNvGraphicFramePr>
            <a:graphicFrameLocks noChangeAspect="1"/>
          </p:cNvGraphicFramePr>
          <p:nvPr userDrawn="1">
            <p:custDataLst>
              <p:tags r:id="rId1"/>
            </p:custDataLst>
            <p:extLst>
              <p:ext uri="{D42A27DB-BD31-4B8C-83A1-F6EECF244321}">
                <p14:modId xmlns:p14="http://schemas.microsoft.com/office/powerpoint/2010/main" val="29650353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3AED3F63-A889-4CD8-902B-FDE8EE4076E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E6411F7C-290D-423E-A4B2-9CA9760798A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77CF6A5B-0D9C-4D34-8EC0-52B6208E707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461489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D. Blank">
    <p:bg>
      <p:bgPr>
        <a:solidFill>
          <a:srgbClr val="FFFFFF"/>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C9B6F08-7132-4E70-B449-3C449235B91C}"/>
              </a:ext>
            </a:extLst>
          </p:cNvPr>
          <p:cNvGraphicFramePr>
            <a:graphicFrameLocks noChangeAspect="1"/>
          </p:cNvGraphicFramePr>
          <p:nvPr userDrawn="1">
            <p:custDataLst>
              <p:tags r:id="rId1"/>
            </p:custDataLst>
            <p:extLst>
              <p:ext uri="{D42A27DB-BD31-4B8C-83A1-F6EECF244321}">
                <p14:modId xmlns:p14="http://schemas.microsoft.com/office/powerpoint/2010/main" val="1113743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8C9B6F08-7132-4E70-B449-3C449235B91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450644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 Disclaim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C9B7A14-E599-427D-B59F-B49DF38BA344}"/>
              </a:ext>
            </a:extLst>
          </p:cNvPr>
          <p:cNvGraphicFramePr>
            <a:graphicFrameLocks noChangeAspect="1"/>
          </p:cNvGraphicFramePr>
          <p:nvPr userDrawn="1">
            <p:custDataLst>
              <p:tags r:id="rId1"/>
            </p:custDataLst>
            <p:extLst>
              <p:ext uri="{D42A27DB-BD31-4B8C-83A1-F6EECF244321}">
                <p14:modId xmlns:p14="http://schemas.microsoft.com/office/powerpoint/2010/main" val="32254416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AC9B7A14-E599-427D-B59F-B49DF38BA3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1" name="Title 6">
            <a:extLst>
              <a:ext uri="{FF2B5EF4-FFF2-40B4-BE49-F238E27FC236}">
                <a16:creationId xmlns:a16="http://schemas.microsoft.com/office/drawing/2014/main" id="{4F3117FC-9878-4DAB-B3F1-C5A1C8A493E5}"/>
              </a:ext>
            </a:extLst>
          </p:cNvPr>
          <p:cNvSpPr txBox="1">
            <a:spLocks/>
          </p:cNvSpPr>
          <p:nvPr userDrawn="1"/>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n-ea"/>
                <a:cs typeface="+mn-cs"/>
                <a:sym typeface="Trebuchet MS" panose="020B0603020202020204" pitchFamily="34" charset="0"/>
              </a:rPr>
              <a:t>Disclaimer</a:t>
            </a:r>
          </a:p>
        </p:txBody>
      </p:sp>
      <p:sp>
        <p:nvSpPr>
          <p:cNvPr id="12" name="Text Placeholder 4">
            <a:extLst>
              <a:ext uri="{FF2B5EF4-FFF2-40B4-BE49-F238E27FC236}">
                <a16:creationId xmlns:a16="http://schemas.microsoft.com/office/drawing/2014/main" id="{0BCC0028-886A-4C99-9979-D841BC599EE8}"/>
              </a:ext>
            </a:extLst>
          </p:cNvPr>
          <p:cNvSpPr>
            <a:spLocks noGrp="1"/>
          </p:cNvSpPr>
          <p:nvPr>
            <p:ph type="body" sz="quarter" idx="11" hasCustomPrompt="1"/>
          </p:nvPr>
        </p:nvSpPr>
        <p:spPr>
          <a:xfrm>
            <a:off x="5640406" y="1387257"/>
            <a:ext cx="6209072" cy="3877985"/>
          </a:xfrm>
        </p:spPr>
        <p:txBody>
          <a:bodyPr/>
          <a:lstStyle>
            <a:lvl1pPr>
              <a:defRPr sz="900"/>
            </a:lvl1pPr>
            <a:lvl2pPr>
              <a:defRPr sz="900"/>
            </a:lvl2pPr>
            <a:lvl3pPr>
              <a:defRPr sz="900"/>
            </a:lvl3pPr>
            <a:lvl4pPr>
              <a:defRPr sz="900"/>
            </a:lvl4pPr>
            <a:lvl5pPr>
              <a:defRPr sz="900"/>
            </a:lvl5pPr>
          </a:lstStyle>
          <a:p>
            <a:pPr lvl="0"/>
            <a:r>
              <a:rPr lang="en-US"/>
              <a:t>Text</a:t>
            </a:r>
          </a:p>
        </p:txBody>
      </p:sp>
      <p:cxnSp>
        <p:nvCxnSpPr>
          <p:cNvPr id="13" name="Straight Connector 12">
            <a:extLst>
              <a:ext uri="{FF2B5EF4-FFF2-40B4-BE49-F238E27FC236}">
                <a16:creationId xmlns:a16="http://schemas.microsoft.com/office/drawing/2014/main" id="{AE7258A3-2AF2-470D-B32F-34B917296B5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9320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51420272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図 6" descr="ロゴ&#10;&#10;低い精度で自動的に生成された説明">
            <a:extLst>
              <a:ext uri="{FF2B5EF4-FFF2-40B4-BE49-F238E27FC236}">
                <a16:creationId xmlns:a16="http://schemas.microsoft.com/office/drawing/2014/main" id="{B9DAB702-2D50-4D7F-8B69-FCBAB7E8BCE6}"/>
              </a:ext>
            </a:extLst>
          </p:cNvPr>
          <p:cNvPicPr>
            <a:picLocks noChangeAspect="1"/>
          </p:cNvPicPr>
          <p:nvPr userDrawn="1"/>
        </p:nvPicPr>
        <p:blipFill>
          <a:blip r:embed="rId5"/>
          <a:stretch>
            <a:fillRect/>
          </a:stretch>
        </p:blipFill>
        <p:spPr>
          <a:xfrm>
            <a:off x="-1" y="1712"/>
            <a:ext cx="12195049" cy="6856287"/>
          </a:xfrm>
          <a:prstGeom prst="rect">
            <a:avLst/>
          </a:prstGeom>
        </p:spPr>
      </p:pic>
      <p:sp>
        <p:nvSpPr>
          <p:cNvPr id="11" name="フッター プレースホルダー 3">
            <a:extLst>
              <a:ext uri="{FF2B5EF4-FFF2-40B4-BE49-F238E27FC236}">
                <a16:creationId xmlns:a16="http://schemas.microsoft.com/office/drawing/2014/main" id="{9B4374CF-9AAD-44A2-943C-20820742A16F}"/>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a:ea typeface="Meiryo UI"/>
              <a:cs typeface="+mn-cs"/>
            </a:endParaRPr>
          </a:p>
        </p:txBody>
      </p:sp>
    </p:spTree>
    <p:extLst>
      <p:ext uri="{BB962C8B-B14F-4D97-AF65-F5344CB8AC3E}">
        <p14:creationId xmlns:p14="http://schemas.microsoft.com/office/powerpoint/2010/main" val="1522272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6E27A69-E5FE-0AAA-15A2-A91651B4E249}"/>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3" name="Footer Placeholder 2">
            <a:extLst>
              <a:ext uri="{FF2B5EF4-FFF2-40B4-BE49-F238E27FC236}">
                <a16:creationId xmlns:a16="http://schemas.microsoft.com/office/drawing/2014/main" id="{4718E616-2160-84BD-CA6D-811695EAE7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8BA76B2-8DB2-4218-90E6-AB1D7F7F1829}"/>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19936789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12104116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1" name="Rectangle 10"/>
          <p:cNvSpPr/>
          <p:nvPr userDrawn="1"/>
        </p:nvSpPr>
        <p:spPr bwMode="invGray">
          <a:xfrm>
            <a:off x="1388145"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n-ea"/>
              <a:cs typeface="+mn-cs"/>
            </a:endParaRPr>
          </a:p>
        </p:txBody>
      </p:sp>
      <p:sp>
        <p:nvSpPr>
          <p:cNvPr id="12" name="Rectangle 11"/>
          <p:cNvSpPr/>
          <p:nvPr userDrawn="1">
            <p:custDataLst>
              <p:tags r:id="rId2"/>
            </p:custDataLst>
          </p:nvPr>
        </p:nvSpPr>
        <p:spPr>
          <a:xfrm>
            <a:off x="2509482"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n-ea"/>
              <a:cs typeface="+mn-cs"/>
            </a:endParaRPr>
          </a:p>
        </p:txBody>
      </p:sp>
      <p:sp>
        <p:nvSpPr>
          <p:cNvPr id="2" name="TextBox 1"/>
          <p:cNvSpPr txBox="1"/>
          <p:nvPr userDrawn="1"/>
        </p:nvSpPr>
        <p:spPr>
          <a:xfrm>
            <a:off x="630000" y="907198"/>
            <a:ext cx="3448800" cy="3493008"/>
          </a:xfrm>
          <a:prstGeom prst="rect">
            <a:avLst/>
          </a:prstGeom>
          <a:noFill/>
          <a:ln>
            <a:solidFill>
              <a:schemeClr val="bg1"/>
            </a:solidFill>
          </a:ln>
        </p:spPr>
        <p:txBody>
          <a:bodyPr wrap="square" lIns="612000" tIns="468000" rIns="0" bIns="0" rtlCol="0" anchor="t">
            <a:noAutofit/>
          </a:bodyPr>
          <a:lstStyle/>
          <a:p>
            <a:pPr>
              <a:lnSpc>
                <a:spcPct val="90000"/>
              </a:lnSpc>
              <a:spcAft>
                <a:spcPts val="600"/>
              </a:spcAft>
            </a:pPr>
            <a:endParaRPr lang="en-US" sz="5400">
              <a:solidFill>
                <a:schemeClr val="bg1"/>
              </a:solidFill>
              <a:latin typeface="+mn-lt"/>
              <a:ea typeface="+mn-ea"/>
              <a:cs typeface="+mn-cs"/>
            </a:endParaRPr>
          </a:p>
        </p:txBody>
      </p:sp>
      <p:sp>
        <p:nvSpPr>
          <p:cNvPr id="10" name="TextBox 1"/>
          <p:cNvSpPr txBox="1"/>
          <p:nvPr userDrawn="1"/>
        </p:nvSpPr>
        <p:spPr>
          <a:xfrm>
            <a:off x="878155" y="1115416"/>
            <a:ext cx="2951770" cy="881780"/>
          </a:xfrm>
          <a:prstGeom prst="rect">
            <a:avLst/>
          </a:prstGeom>
          <a:noFill/>
        </p:spPr>
        <p:txBody>
          <a:bodyPr wrap="none" rtlCol="0">
            <a:spAutoFit/>
          </a:bodyPr>
          <a:lstStyle/>
          <a:p>
            <a:pPr algn="ctr" fontAlgn="auto">
              <a:lnSpc>
                <a:spcPct val="95000"/>
              </a:lnSpc>
              <a:spcBef>
                <a:spcPts val="0"/>
              </a:spcBef>
              <a:spcAft>
                <a:spcPts val="0"/>
              </a:spcAft>
            </a:pPr>
            <a:r>
              <a:rPr lang="en-US" sz="5400" b="1">
                <a:solidFill>
                  <a:schemeClr val="bg1"/>
                </a:solidFill>
                <a:latin typeface="+mn-lt"/>
                <a:ea typeface="+mn-ea"/>
                <a:cs typeface="+mn-cs"/>
              </a:rPr>
              <a:t>Agenda</a:t>
            </a:r>
          </a:p>
        </p:txBody>
      </p:sp>
      <p:sp>
        <p:nvSpPr>
          <p:cNvPr id="13" name="Freeform: Shape 12">
            <a:extLst>
              <a:ext uri="{FF2B5EF4-FFF2-40B4-BE49-F238E27FC236}">
                <a16:creationId xmlns:a16="http://schemas.microsoft.com/office/drawing/2014/main" id="{E863F42A-6B68-4B7F-86C6-2372D04CCC3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16F40353-BDE2-4A33-B802-DC526CB7846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934297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79215168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0" name="Rectangle 9"/>
          <p:cNvSpPr/>
          <p:nvPr userDrawn="1"/>
        </p:nvSpPr>
        <p:spPr bwMode="white">
          <a:xfrm>
            <a:off x="1284743"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n-ea"/>
              <a:cs typeface="+mn-cs"/>
            </a:endParaRPr>
          </a:p>
        </p:txBody>
      </p:sp>
      <p:sp>
        <p:nvSpPr>
          <p:cNvPr id="8" name="Freeform: Shape 7">
            <a:extLst>
              <a:ext uri="{FF2B5EF4-FFF2-40B4-BE49-F238E27FC236}">
                <a16:creationId xmlns:a16="http://schemas.microsoft.com/office/drawing/2014/main" id="{F8026BA5-8616-4C56-8476-B1A70B879BB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B5FB73A5-18B0-4F99-BF87-2A1E4ACE79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4831088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06593842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0"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chemeClr val="bg1"/>
                </a:solidFill>
                <a:latin typeface="+mn-lt"/>
                <a:ea typeface="+mn-ea"/>
                <a:cs typeface="+mn-cs"/>
              </a:rPr>
              <a:t>Agenda</a:t>
            </a:r>
          </a:p>
        </p:txBody>
      </p:sp>
      <p:cxnSp>
        <p:nvCxnSpPr>
          <p:cNvPr id="13" name="Straight Connector 12"/>
          <p:cNvCxnSpPr/>
          <p:nvPr userDrawn="1"/>
        </p:nvCxnSpPr>
        <p:spPr bwMode="white">
          <a:xfrm>
            <a:off x="618898" y="1206000"/>
            <a:ext cx="11576304"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DC3F3A60-0241-4A58-BC21-5A4E338F940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C3875DE-A1AD-45BF-B168-F3480B13692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2374816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60941225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7" name="TextBox 16"/>
          <p:cNvSpPr txBox="1"/>
          <p:nvPr userDrawn="1"/>
        </p:nvSpPr>
        <p:spPr>
          <a:xfrm>
            <a:off x="372825" y="3207715"/>
            <a:ext cx="1547143"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n-ea"/>
                <a:cs typeface="+mn-cs"/>
              </a:rPr>
              <a:t>Agenda</a:t>
            </a:r>
          </a:p>
        </p:txBody>
      </p:sp>
      <p:sp>
        <p:nvSpPr>
          <p:cNvPr id="8" name="Freeform: Shape 7">
            <a:extLst>
              <a:ext uri="{FF2B5EF4-FFF2-40B4-BE49-F238E27FC236}">
                <a16:creationId xmlns:a16="http://schemas.microsoft.com/office/drawing/2014/main" id="{089172EA-D745-400A-A2CD-20B657B8CD5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A6C5B0D7-C312-4A57-BA59-4A081E18136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4331140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277542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Rectangle 7"/>
          <p:cNvSpPr/>
          <p:nvPr userDrawn="1"/>
        </p:nvSpPr>
        <p:spPr bwMode="invGray">
          <a:xfrm>
            <a:off x="1388145" y="4691187"/>
            <a:ext cx="929337" cy="995874"/>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n-ea"/>
              <a:cs typeface="+mn-cs"/>
            </a:endParaRPr>
          </a:p>
        </p:txBody>
      </p:sp>
      <p:sp>
        <p:nvSpPr>
          <p:cNvPr id="10" name="Rectangle 9"/>
          <p:cNvSpPr/>
          <p:nvPr userDrawn="1">
            <p:custDataLst>
              <p:tags r:id="rId2"/>
            </p:custDataLst>
          </p:nvPr>
        </p:nvSpPr>
        <p:spPr>
          <a:xfrm>
            <a:off x="2509482" y="4691187"/>
            <a:ext cx="1570152" cy="1468176"/>
          </a:xfrm>
          <a:prstGeom prst="rect">
            <a:avLst/>
          </a:prstGeom>
          <a:noFill/>
          <a:ln w="9525" cmpd="sng">
            <a:solidFill>
              <a:srgbClr val="6FB8E6"/>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n-ea"/>
              <a:cs typeface="+mn-cs"/>
            </a:endParaRPr>
          </a:p>
        </p:txBody>
      </p:sp>
      <p:sp>
        <p:nvSpPr>
          <p:cNvPr id="11" name="TextBox 10"/>
          <p:cNvSpPr txBox="1"/>
          <p:nvPr userDrawn="1"/>
        </p:nvSpPr>
        <p:spPr>
          <a:xfrm>
            <a:off x="630000" y="907197"/>
            <a:ext cx="3448800" cy="3493008"/>
          </a:xfrm>
          <a:prstGeom prst="rect">
            <a:avLst/>
          </a:prstGeom>
          <a:noFill/>
          <a:ln>
            <a:solidFill>
              <a:srgbClr val="6FB8E6"/>
            </a:solidFill>
          </a:ln>
        </p:spPr>
        <p:txBody>
          <a:bodyPr wrap="square" lIns="612000" tIns="468000" rIns="0" bIns="0" rtlCol="0" anchor="t">
            <a:noAutofit/>
          </a:bodyPr>
          <a:lstStyle/>
          <a:p>
            <a:pPr>
              <a:lnSpc>
                <a:spcPct val="90000"/>
              </a:lnSpc>
              <a:spcAft>
                <a:spcPts val="600"/>
              </a:spcAft>
            </a:pPr>
            <a:endParaRPr lang="en-US" sz="5400">
              <a:solidFill>
                <a:schemeClr val="accent4"/>
              </a:solidFill>
              <a:latin typeface="+mn-lt"/>
              <a:ea typeface="+mn-ea"/>
              <a:cs typeface="+mn-cs"/>
            </a:endParaRPr>
          </a:p>
        </p:txBody>
      </p:sp>
      <p:sp>
        <p:nvSpPr>
          <p:cNvPr id="9" name="TextBox 1"/>
          <p:cNvSpPr txBox="1"/>
          <p:nvPr userDrawn="1"/>
        </p:nvSpPr>
        <p:spPr>
          <a:xfrm>
            <a:off x="878155" y="1115416"/>
            <a:ext cx="2951770" cy="88178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b="1">
                <a:solidFill>
                  <a:srgbClr val="6FB8E6"/>
                </a:solidFill>
                <a:latin typeface="+mn-lt"/>
                <a:ea typeface="+mn-ea"/>
                <a:cs typeface="+mn-cs"/>
              </a:rPr>
              <a:t>Agenda</a:t>
            </a:r>
          </a:p>
        </p:txBody>
      </p:sp>
    </p:spTree>
    <p:extLst>
      <p:ext uri="{BB962C8B-B14F-4D97-AF65-F5344CB8AC3E}">
        <p14:creationId xmlns:p14="http://schemas.microsoft.com/office/powerpoint/2010/main" val="11948528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5030454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Rectangle 7"/>
          <p:cNvSpPr/>
          <p:nvPr userDrawn="1"/>
        </p:nvSpPr>
        <p:spPr bwMode="white">
          <a:xfrm>
            <a:off x="1284743" y="1428131"/>
            <a:ext cx="947672" cy="947672"/>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10" name="Rectangle 9"/>
          <p:cNvSpPr/>
          <p:nvPr userDrawn="1"/>
        </p:nvSpPr>
        <p:spPr>
          <a:xfrm>
            <a:off x="1285200" y="2667600"/>
            <a:ext cx="9619200" cy="3200400"/>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n-ea"/>
              <a:cs typeface="+mn-cs"/>
            </a:endParaRPr>
          </a:p>
        </p:txBody>
      </p:sp>
    </p:spTree>
    <p:extLst>
      <p:ext uri="{BB962C8B-B14F-4D97-AF65-F5344CB8AC3E}">
        <p14:creationId xmlns:p14="http://schemas.microsoft.com/office/powerpoint/2010/main" val="756473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5576159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7"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rgbClr val="6FB8E6"/>
                </a:solidFill>
                <a:latin typeface="+mn-lt"/>
                <a:ea typeface="+mn-ea"/>
                <a:cs typeface="+mn-cs"/>
              </a:rPr>
              <a:t>Agenda</a:t>
            </a:r>
          </a:p>
        </p:txBody>
      </p:sp>
      <p:cxnSp>
        <p:nvCxnSpPr>
          <p:cNvPr id="9" name="Straight Connector 8"/>
          <p:cNvCxnSpPr/>
          <p:nvPr userDrawn="1"/>
        </p:nvCxnSpPr>
        <p:spPr bwMode="white">
          <a:xfrm>
            <a:off x="618898" y="1206000"/>
            <a:ext cx="11576304" cy="0"/>
          </a:xfrm>
          <a:prstGeom prst="line">
            <a:avLst/>
          </a:prstGeom>
          <a:ln w="9525"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36264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75511836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0" name="TextBox 9"/>
          <p:cNvSpPr txBox="1"/>
          <p:nvPr userDrawn="1"/>
        </p:nvSpPr>
        <p:spPr>
          <a:xfrm>
            <a:off x="372825" y="3262145"/>
            <a:ext cx="1392475"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n-ea"/>
                <a:cs typeface="+mn-cs"/>
              </a:rPr>
              <a:t>Agenda</a:t>
            </a:r>
          </a:p>
        </p:txBody>
      </p:sp>
      <p:sp>
        <p:nvSpPr>
          <p:cNvPr id="8" name="Freeform: Shape 7">
            <a:extLst>
              <a:ext uri="{FF2B5EF4-FFF2-40B4-BE49-F238E27FC236}">
                <a16:creationId xmlns:a16="http://schemas.microsoft.com/office/drawing/2014/main" id="{13F432D4-90F7-4347-8B0D-6F69712766F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BA2D55E2-33A5-4F1D-A177-E3B80103761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1430442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9470854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extBox 19"/>
          <p:cNvSpPr txBox="1"/>
          <p:nvPr userDrawn="1"/>
        </p:nvSpPr>
        <p:spPr>
          <a:xfrm>
            <a:off x="372825" y="2619323"/>
            <a:ext cx="32212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n-ea"/>
                <a:cs typeface="+mn-cs"/>
                <a:sym typeface="Trebuchet MS" panose="020B0603020202020204" pitchFamily="34" charset="0"/>
              </a:rPr>
              <a:t>Table of contents</a:t>
            </a:r>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ACE6CEF-5B79-4EC9-A109-690F9C81283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F2D1201B-D5DE-4943-9AB9-C7935B8645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120361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13010-EEDC-9876-4A80-2C656F5409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EBA4993-6543-6ED5-CE0C-255DC76FE6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07BAAF-10A8-B08D-C2FE-6B1379E08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CEB9FE2-5780-8560-DD76-7712D641F7CA}"/>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6" name="Footer Placeholder 5">
            <a:extLst>
              <a:ext uri="{FF2B5EF4-FFF2-40B4-BE49-F238E27FC236}">
                <a16:creationId xmlns:a16="http://schemas.microsoft.com/office/drawing/2014/main" id="{06A5EDAD-A8C8-7ADC-7E00-860CF25B8C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F676C0-C987-DF71-4206-B90EACD212CD}"/>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1104310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39FE0-744F-0263-4E0A-3192C54725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D15B26-78B1-5E92-4548-45EB51F014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9598417-6B82-7BB9-9F7F-6E4F736976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5E26E7-4AB6-D3D4-7222-DE8DC9BA86F9}"/>
              </a:ext>
            </a:extLst>
          </p:cNvPr>
          <p:cNvSpPr>
            <a:spLocks noGrp="1"/>
          </p:cNvSpPr>
          <p:nvPr>
            <p:ph type="dt" sz="half" idx="10"/>
          </p:nvPr>
        </p:nvSpPr>
        <p:spPr/>
        <p:txBody>
          <a:bodyPr/>
          <a:lstStyle/>
          <a:p>
            <a:fld id="{5485B8EC-DD18-4BDB-9438-DBA618B324B9}" type="datetimeFigureOut">
              <a:rPr lang="en-US" smtClean="0"/>
              <a:t>9/26/2025</a:t>
            </a:fld>
            <a:endParaRPr lang="en-US"/>
          </a:p>
        </p:txBody>
      </p:sp>
      <p:sp>
        <p:nvSpPr>
          <p:cNvPr id="6" name="Footer Placeholder 5">
            <a:extLst>
              <a:ext uri="{FF2B5EF4-FFF2-40B4-BE49-F238E27FC236}">
                <a16:creationId xmlns:a16="http://schemas.microsoft.com/office/drawing/2014/main" id="{0F9C57BB-0EBB-4925-76CB-B01560A6EA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7B22FF-7B0C-DA11-73B7-FA72F8F4D3B9}"/>
              </a:ext>
            </a:extLst>
          </p:cNvPr>
          <p:cNvSpPr>
            <a:spLocks noGrp="1"/>
          </p:cNvSpPr>
          <p:nvPr>
            <p:ph type="sldNum" sz="quarter" idx="12"/>
          </p:nvPr>
        </p:nvSpPr>
        <p:spPr/>
        <p:txBody>
          <a:bodyPr/>
          <a:lstStyle/>
          <a:p>
            <a:fld id="{257306F3-50F2-4535-BCA1-5D00BED03B6D}" type="slidenum">
              <a:rPr lang="en-US" smtClean="0"/>
              <a:t>‹#›</a:t>
            </a:fld>
            <a:endParaRPr lang="en-US"/>
          </a:p>
        </p:txBody>
      </p:sp>
    </p:spTree>
    <p:extLst>
      <p:ext uri="{BB962C8B-B14F-4D97-AF65-F5344CB8AC3E}">
        <p14:creationId xmlns:p14="http://schemas.microsoft.com/office/powerpoint/2010/main" val="346412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7.xml"/><Relationship Id="rId21" Type="http://schemas.openxmlformats.org/officeDocument/2006/relationships/slideLayout" Target="../slideLayouts/slideLayout32.xml"/><Relationship Id="rId42" Type="http://schemas.openxmlformats.org/officeDocument/2006/relationships/slideLayout" Target="../slideLayouts/slideLayout53.xml"/><Relationship Id="rId47" Type="http://schemas.openxmlformats.org/officeDocument/2006/relationships/slideLayout" Target="../slideLayouts/slideLayout58.xml"/><Relationship Id="rId63" Type="http://schemas.openxmlformats.org/officeDocument/2006/relationships/slideLayout" Target="../slideLayouts/slideLayout74.xml"/><Relationship Id="rId68" Type="http://schemas.openxmlformats.org/officeDocument/2006/relationships/theme" Target="../theme/theme2.xml"/><Relationship Id="rId7" Type="http://schemas.openxmlformats.org/officeDocument/2006/relationships/slideLayout" Target="../slideLayouts/slideLayout18.xml"/><Relationship Id="rId71" Type="http://schemas.openxmlformats.org/officeDocument/2006/relationships/image" Target="../media/image2.emf"/><Relationship Id="rId2" Type="http://schemas.openxmlformats.org/officeDocument/2006/relationships/slideLayout" Target="../slideLayouts/slideLayout13.xml"/><Relationship Id="rId16" Type="http://schemas.openxmlformats.org/officeDocument/2006/relationships/slideLayout" Target="../slideLayouts/slideLayout27.xml"/><Relationship Id="rId29" Type="http://schemas.openxmlformats.org/officeDocument/2006/relationships/slideLayout" Target="../slideLayouts/slideLayout40.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slideLayout" Target="../slideLayouts/slideLayout48.xml"/><Relationship Id="rId40" Type="http://schemas.openxmlformats.org/officeDocument/2006/relationships/slideLayout" Target="../slideLayouts/slideLayout51.xml"/><Relationship Id="rId45" Type="http://schemas.openxmlformats.org/officeDocument/2006/relationships/slideLayout" Target="../slideLayouts/slideLayout56.xml"/><Relationship Id="rId53" Type="http://schemas.openxmlformats.org/officeDocument/2006/relationships/slideLayout" Target="../slideLayouts/slideLayout64.xml"/><Relationship Id="rId58" Type="http://schemas.openxmlformats.org/officeDocument/2006/relationships/slideLayout" Target="../slideLayouts/slideLayout69.xml"/><Relationship Id="rId66" Type="http://schemas.openxmlformats.org/officeDocument/2006/relationships/slideLayout" Target="../slideLayouts/slideLayout77.xml"/><Relationship Id="rId5" Type="http://schemas.openxmlformats.org/officeDocument/2006/relationships/slideLayout" Target="../slideLayouts/slideLayout16.xml"/><Relationship Id="rId61" Type="http://schemas.openxmlformats.org/officeDocument/2006/relationships/slideLayout" Target="../slideLayouts/slideLayout72.xml"/><Relationship Id="rId19" Type="http://schemas.openxmlformats.org/officeDocument/2006/relationships/slideLayout" Target="../slideLayouts/slideLayout3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43" Type="http://schemas.openxmlformats.org/officeDocument/2006/relationships/slideLayout" Target="../slideLayouts/slideLayout54.xml"/><Relationship Id="rId48" Type="http://schemas.openxmlformats.org/officeDocument/2006/relationships/slideLayout" Target="../slideLayouts/slideLayout59.xml"/><Relationship Id="rId56" Type="http://schemas.openxmlformats.org/officeDocument/2006/relationships/slideLayout" Target="../slideLayouts/slideLayout67.xml"/><Relationship Id="rId64" Type="http://schemas.openxmlformats.org/officeDocument/2006/relationships/slideLayout" Target="../slideLayouts/slideLayout75.xml"/><Relationship Id="rId69" Type="http://schemas.openxmlformats.org/officeDocument/2006/relationships/tags" Target="../tags/tag3.xml"/><Relationship Id="rId8" Type="http://schemas.openxmlformats.org/officeDocument/2006/relationships/slideLayout" Target="../slideLayouts/slideLayout19.xml"/><Relationship Id="rId51" Type="http://schemas.openxmlformats.org/officeDocument/2006/relationships/slideLayout" Target="../slideLayouts/slideLayout62.xml"/><Relationship Id="rId3" Type="http://schemas.openxmlformats.org/officeDocument/2006/relationships/slideLayout" Target="../slideLayouts/slideLayout14.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38" Type="http://schemas.openxmlformats.org/officeDocument/2006/relationships/slideLayout" Target="../slideLayouts/slideLayout49.xml"/><Relationship Id="rId46" Type="http://schemas.openxmlformats.org/officeDocument/2006/relationships/slideLayout" Target="../slideLayouts/slideLayout57.xml"/><Relationship Id="rId59" Type="http://schemas.openxmlformats.org/officeDocument/2006/relationships/slideLayout" Target="../slideLayouts/slideLayout70.xml"/><Relationship Id="rId67" Type="http://schemas.openxmlformats.org/officeDocument/2006/relationships/slideLayout" Target="../slideLayouts/slideLayout78.xml"/><Relationship Id="rId20" Type="http://schemas.openxmlformats.org/officeDocument/2006/relationships/slideLayout" Target="../slideLayouts/slideLayout31.xml"/><Relationship Id="rId41" Type="http://schemas.openxmlformats.org/officeDocument/2006/relationships/slideLayout" Target="../slideLayouts/slideLayout52.xml"/><Relationship Id="rId54" Type="http://schemas.openxmlformats.org/officeDocument/2006/relationships/slideLayout" Target="../slideLayouts/slideLayout65.xml"/><Relationship Id="rId62" Type="http://schemas.openxmlformats.org/officeDocument/2006/relationships/slideLayout" Target="../slideLayouts/slideLayout73.xml"/><Relationship Id="rId70" Type="http://schemas.openxmlformats.org/officeDocument/2006/relationships/oleObject" Target="../embeddings/oleObject2.bin"/><Relationship Id="rId1" Type="http://schemas.openxmlformats.org/officeDocument/2006/relationships/slideLayout" Target="../slideLayouts/slideLayout12.xml"/><Relationship Id="rId6" Type="http://schemas.openxmlformats.org/officeDocument/2006/relationships/slideLayout" Target="../slideLayouts/slideLayout17.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49" Type="http://schemas.openxmlformats.org/officeDocument/2006/relationships/slideLayout" Target="../slideLayouts/slideLayout60.xml"/><Relationship Id="rId57" Type="http://schemas.openxmlformats.org/officeDocument/2006/relationships/slideLayout" Target="../slideLayouts/slideLayout68.xml"/><Relationship Id="rId10" Type="http://schemas.openxmlformats.org/officeDocument/2006/relationships/slideLayout" Target="../slideLayouts/slideLayout21.xml"/><Relationship Id="rId31" Type="http://schemas.openxmlformats.org/officeDocument/2006/relationships/slideLayout" Target="../slideLayouts/slideLayout42.xml"/><Relationship Id="rId44" Type="http://schemas.openxmlformats.org/officeDocument/2006/relationships/slideLayout" Target="../slideLayouts/slideLayout55.xml"/><Relationship Id="rId52" Type="http://schemas.openxmlformats.org/officeDocument/2006/relationships/slideLayout" Target="../slideLayouts/slideLayout63.xml"/><Relationship Id="rId60" Type="http://schemas.openxmlformats.org/officeDocument/2006/relationships/slideLayout" Target="../slideLayouts/slideLayout71.xml"/><Relationship Id="rId65" Type="http://schemas.openxmlformats.org/officeDocument/2006/relationships/slideLayout" Target="../slideLayouts/slideLayout76.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9" Type="http://schemas.openxmlformats.org/officeDocument/2006/relationships/slideLayout" Target="../slideLayouts/slideLayout50.xml"/><Relationship Id="rId34" Type="http://schemas.openxmlformats.org/officeDocument/2006/relationships/slideLayout" Target="../slideLayouts/slideLayout45.xml"/><Relationship Id="rId50" Type="http://schemas.openxmlformats.org/officeDocument/2006/relationships/slideLayout" Target="../slideLayouts/slideLayout61.xml"/><Relationship Id="rId55"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5410DFA7-3A03-8495-4DED-BEFDB32BB174}"/>
              </a:ext>
            </a:extLst>
          </p:cNvPr>
          <p:cNvGraphicFramePr>
            <a:graphicFrameLocks noChangeAspect="1"/>
          </p:cNvGraphicFramePr>
          <p:nvPr userDrawn="1">
            <p:custDataLst>
              <p:tags r:id="rId13"/>
            </p:custDataLst>
            <p:extLst>
              <p:ext uri="{D42A27DB-BD31-4B8C-83A1-F6EECF244321}">
                <p14:modId xmlns:p14="http://schemas.microsoft.com/office/powerpoint/2010/main" val="35912387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4" imgW="404" imgH="405" progId="TCLayout.ActiveDocument.1">
                  <p:embed/>
                </p:oleObj>
              </mc:Choice>
              <mc:Fallback>
                <p:oleObj name="think-cell Slide" r:id="rId14" imgW="404" imgH="405" progId="TCLayout.ActiveDocument.1">
                  <p:embed/>
                  <p:pic>
                    <p:nvPicPr>
                      <p:cNvPr id="8" name="think-cell data - do not delete" hidden="1">
                        <a:extLst>
                          <a:ext uri="{FF2B5EF4-FFF2-40B4-BE49-F238E27FC236}">
                            <a16:creationId xmlns:a16="http://schemas.microsoft.com/office/drawing/2014/main" id="{5410DFA7-3A03-8495-4DED-BEFDB32BB174}"/>
                          </a:ext>
                        </a:extLst>
                      </p:cNvPr>
                      <p:cNvPicPr/>
                      <p:nvPr/>
                    </p:nvPicPr>
                    <p:blipFill>
                      <a:blip r:embed="rId15"/>
                      <a:stretch>
                        <a:fillRect/>
                      </a:stretch>
                    </p:blipFill>
                    <p:spPr>
                      <a:xfrm>
                        <a:off x="1588" y="1588"/>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A9940B50-3C8C-44DD-499B-A29693C6A0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608FFB-83E8-98C2-1989-3AC79E23D8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78A075-5237-03D8-6CD2-6D2F62D155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485B8EC-DD18-4BDB-9438-DBA618B324B9}" type="datetimeFigureOut">
              <a:rPr lang="en-US" smtClean="0"/>
              <a:t>9/26/2025</a:t>
            </a:fld>
            <a:endParaRPr lang="en-US"/>
          </a:p>
        </p:txBody>
      </p:sp>
      <p:sp>
        <p:nvSpPr>
          <p:cNvPr id="5" name="Footer Placeholder 4">
            <a:extLst>
              <a:ext uri="{FF2B5EF4-FFF2-40B4-BE49-F238E27FC236}">
                <a16:creationId xmlns:a16="http://schemas.microsoft.com/office/drawing/2014/main" id="{2270AE15-F1DD-7A33-EB73-5E7F5F1212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E173C59A-91B6-DB5C-AA11-B58D6AF523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57306F3-50F2-4535-BCA1-5D00BED03B6D}" type="slidenum">
              <a:rPr lang="en-US" smtClean="0"/>
              <a:t>‹#›</a:t>
            </a:fld>
            <a:endParaRPr lang="en-US"/>
          </a:p>
        </p:txBody>
      </p:sp>
    </p:spTree>
    <p:extLst>
      <p:ext uri="{BB962C8B-B14F-4D97-AF65-F5344CB8AC3E}">
        <p14:creationId xmlns:p14="http://schemas.microsoft.com/office/powerpoint/2010/main" val="4182795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9"/>
            </p:custDataLst>
            <p:extLst>
              <p:ext uri="{D42A27DB-BD31-4B8C-83A1-F6EECF244321}">
                <p14:modId xmlns:p14="http://schemas.microsoft.com/office/powerpoint/2010/main" val="16678690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70" imgW="270" imgH="270" progId="TCLayout.ActiveDocument.1">
                  <p:embed/>
                </p:oleObj>
              </mc:Choice>
              <mc:Fallback>
                <p:oleObj name="think-cell Slide" r:id="rId70" imgW="270" imgH="270" progId="TCLayout.ActiveDocument.1">
                  <p:embed/>
                  <p:pic>
                    <p:nvPicPr>
                      <p:cNvPr id="2" name="Object 1" hidden="1"/>
                      <p:cNvPicPr/>
                      <p:nvPr/>
                    </p:nvPicPr>
                    <p:blipFill>
                      <a:blip r:embed="rId71"/>
                      <a:stretch>
                        <a:fillRect/>
                      </a:stretch>
                    </p:blipFill>
                    <p:spPr>
                      <a:xfrm>
                        <a:off x="1588" y="1588"/>
                        <a:ext cx="1587" cy="1587"/>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4" name="Text Placeholder 3"/>
          <p:cNvSpPr>
            <a:spLocks noGrp="1"/>
          </p:cNvSpPr>
          <p:nvPr>
            <p:ph type="body" idx="1"/>
          </p:nvPr>
        </p:nvSpPr>
        <p:spPr>
          <a:xfrm>
            <a:off x="342523" y="2081211"/>
            <a:ext cx="11506955" cy="418892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372825" y="97661"/>
            <a:ext cx="9447667" cy="461905"/>
          </a:xfrm>
          <a:prstGeom prst="rect">
            <a:avLst/>
          </a:prstGeom>
        </p:spPr>
        <p:txBody>
          <a:bodyPr vert="horz" wrap="square" lIns="0" tIns="0" rIns="0" bIns="0" rtlCol="0" anchor="t">
            <a:noAutofit/>
          </a:bodyPr>
          <a:lstStyle/>
          <a:p>
            <a:r>
              <a:rPr lang="en-US"/>
              <a:t>Click to add title</a:t>
            </a:r>
          </a:p>
        </p:txBody>
      </p:sp>
      <p:sp>
        <p:nvSpPr>
          <p:cNvPr id="13" name="Freeform: Shape 12">
            <a:extLst>
              <a:ext uri="{FF2B5EF4-FFF2-40B4-BE49-F238E27FC236}">
                <a16:creationId xmlns:a16="http://schemas.microsoft.com/office/drawing/2014/main" id="{56C1EAC4-20BB-4C95-BB27-AFE6EA3B236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9060F57B-502A-4B9E-8FD5-77745D6A542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305262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2" r:id="rId62"/>
    <p:sldLayoutId id="2147483723" r:id="rId63"/>
    <p:sldLayoutId id="2147483724" r:id="rId64"/>
    <p:sldLayoutId id="2147483725" r:id="rId65"/>
    <p:sldLayoutId id="2147483726" r:id="rId66"/>
    <p:sldLayoutId id="2147483727" r:id="rId6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b="1" kern="1200">
          <a:solidFill>
            <a:srgbClr val="006DAA"/>
          </a:solidFill>
          <a:latin typeface="+mj-lt"/>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Clr>
          <a:srgbClr val="006DAA"/>
        </a:buClr>
        <a:buFont typeface="Arial" panose="020B0604020202020204" pitchFamily="34" charset="0"/>
        <a:buChar char="​"/>
        <a:defRPr lang="en-US" sz="1200" kern="1200">
          <a:solidFill>
            <a:srgbClr val="000000"/>
          </a:solidFill>
          <a:latin typeface="+mn-lt"/>
          <a:ea typeface="+mn-ea"/>
          <a:cs typeface="+mn-cs"/>
          <a:sym typeface="Trebuchet MS" panose="020B0603020202020204" pitchFamily="34" charset="0"/>
        </a:defRPr>
      </a:lvl1pPr>
      <a:lvl2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200" kern="1200">
          <a:solidFill>
            <a:srgbClr val="000000"/>
          </a:solidFill>
          <a:latin typeface="+mn-lt"/>
          <a:ea typeface="+mn-ea"/>
          <a:cs typeface="+mn-cs"/>
          <a:sym typeface="Trebuchet MS" panose="020B0603020202020204" pitchFamily="34" charset="0"/>
        </a:defRPr>
      </a:lvl2pPr>
      <a:lvl3pPr marL="649224" indent="-219456" algn="l" defTabSz="914400" rtl="0" eaLnBrk="1" latinLnBrk="0" hangingPunct="1">
        <a:lnSpc>
          <a:spcPct val="100000"/>
        </a:lnSpc>
        <a:spcBef>
          <a:spcPts val="0"/>
        </a:spcBef>
        <a:spcAft>
          <a:spcPts val="0"/>
        </a:spcAft>
        <a:buClr>
          <a:srgbClr val="006DAA"/>
        </a:buClr>
        <a:buFont typeface="Trebuchet MS" panose="020B0603020202020204" pitchFamily="34" charset="0"/>
        <a:buChar char="–"/>
        <a:defRPr lang="en-US" sz="1200" kern="1200">
          <a:solidFill>
            <a:srgbClr val="000000"/>
          </a:solidFill>
          <a:latin typeface="+mn-lt"/>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rgbClr val="006DAA"/>
        </a:buClr>
        <a:buFont typeface="Arial" panose="020B0604020202020204" pitchFamily="34" charset="0"/>
        <a:buChar char="​"/>
        <a:defRPr lang="en-US" sz="1600" kern="1200">
          <a:solidFill>
            <a:srgbClr val="006DAA"/>
          </a:solidFill>
          <a:latin typeface="+mn-lt"/>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
          <a:srgbClr val="006DAA"/>
        </a:buClr>
        <a:buFont typeface="Arial" panose="020B0604020202020204" pitchFamily="34" charset="0"/>
        <a:buChar char="​"/>
        <a:defRPr lang="en-US" sz="1600" b="1" kern="1200" smtClean="0">
          <a:solidFill>
            <a:srgbClr val="000000"/>
          </a:solidFill>
          <a:latin typeface="+mn-lt"/>
          <a:ea typeface="+mn-ea"/>
          <a:cs typeface="+mn-cs"/>
          <a:sym typeface="Trebuchet MS" panose="020B0603020202020204" pitchFamily="34" charset="0"/>
        </a:defRPr>
      </a:lvl5pPr>
      <a:lvl6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600" kern="1200" smtClean="0">
          <a:solidFill>
            <a:srgbClr val="000000"/>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Clr>
          <a:srgbClr val="006DAA"/>
        </a:buClr>
        <a:buFont typeface="Arial" panose="020B0604020202020204" pitchFamily="34" charset="0"/>
        <a:buChar char="​"/>
        <a:defRPr lang="en-US" sz="4400" kern="1200" baseline="0" smtClean="0">
          <a:solidFill>
            <a:srgbClr val="000000"/>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Clr>
          <a:srgbClr val="006DAA"/>
        </a:buClr>
        <a:buFont typeface="Arial" panose="020B0604020202020204" pitchFamily="34" charset="0"/>
        <a:buChar char="​"/>
        <a:defRPr lang="en-US" sz="5400" kern="1200" baseline="0" smtClean="0">
          <a:solidFill>
            <a:srgbClr val="006DAA"/>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Clr>
          <a:srgbClr val="006DAA"/>
        </a:buClr>
        <a:buFont typeface="Arial" panose="020B0604020202020204" pitchFamily="34" charset="0"/>
        <a:buChar char="​"/>
        <a:defRPr lang="en-US" sz="2400" kern="1200" baseline="0" dirty="0">
          <a:solidFill>
            <a:srgbClr val="006DAA"/>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216">
          <p15:clr>
            <a:srgbClr val="F26B43"/>
          </p15:clr>
        </p15:guide>
        <p15:guide id="3" pos="7488">
          <p15:clr>
            <a:srgbClr val="F26B43"/>
          </p15:clr>
        </p15:guide>
        <p15:guide id="4" orient="horz" pos="39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2.xml"/><Relationship Id="rId2" Type="http://schemas.openxmlformats.org/officeDocument/2006/relationships/notesSlide" Target="../notesSlides/notesSlide1.xml"/><Relationship Id="rId1" Type="http://schemas.openxmlformats.org/officeDocument/2006/relationships/slideLayout" Target="../slideLayouts/slideLayout42.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0" Type="http://schemas.openxmlformats.org/officeDocument/2006/relationships/slide" Target="slide10.xml"/><Relationship Id="rId4" Type="http://schemas.openxmlformats.org/officeDocument/2006/relationships/slide" Target="slide4.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4E1CA404-868C-F04E-D536-5855661C213B}"/>
              </a:ext>
            </a:extLst>
          </p:cNvPr>
          <p:cNvSpPr>
            <a:spLocks noGrp="1"/>
          </p:cNvSpPr>
          <p:nvPr>
            <p:ph type="title"/>
          </p:nvPr>
        </p:nvSpPr>
        <p:spPr/>
        <p:txBody>
          <a:bodyPr vert="horz"/>
          <a:lstStyle/>
          <a:p>
            <a:r>
              <a:rPr lang="ja-JP" altLang="en-US" dirty="0"/>
              <a:t>別紙</a:t>
            </a:r>
            <a:r>
              <a:rPr lang="en-US" altLang="ja-JP" dirty="0"/>
              <a:t>8</a:t>
            </a:r>
            <a:r>
              <a:rPr lang="ja-JP" altLang="en-US" dirty="0"/>
              <a:t>：データモデル</a:t>
            </a:r>
            <a:endParaRPr lang="en-US" dirty="0"/>
          </a:p>
        </p:txBody>
      </p:sp>
    </p:spTree>
    <p:extLst>
      <p:ext uri="{BB962C8B-B14F-4D97-AF65-F5344CB8AC3E}">
        <p14:creationId xmlns:p14="http://schemas.microsoft.com/office/powerpoint/2010/main" val="29309541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0FF80-F16B-49D7-037B-5A100E8C5546}"/>
            </a:ext>
          </a:extLst>
        </p:cNvPr>
        <p:cNvGrpSpPr/>
        <p:nvPr/>
      </p:nvGrpSpPr>
      <p:grpSpPr>
        <a:xfrm>
          <a:off x="0" y="0"/>
          <a:ext cx="0" cy="0"/>
          <a:chOff x="0" y="0"/>
          <a:chExt cx="0" cy="0"/>
        </a:xfrm>
      </p:grpSpPr>
      <p:sp>
        <p:nvSpPr>
          <p:cNvPr id="135" name="Rectangle 134">
            <a:extLst>
              <a:ext uri="{FF2B5EF4-FFF2-40B4-BE49-F238E27FC236}">
                <a16:creationId xmlns:a16="http://schemas.microsoft.com/office/drawing/2014/main" id="{BB98A0AC-0245-B300-01A9-9D58B5F15EAB}"/>
              </a:ext>
            </a:extLst>
          </p:cNvPr>
          <p:cNvSpPr/>
          <p:nvPr/>
        </p:nvSpPr>
        <p:spPr>
          <a:xfrm>
            <a:off x="161638" y="735506"/>
            <a:ext cx="2070501" cy="5337515"/>
          </a:xfrm>
          <a:prstGeom prst="rect">
            <a:avLst/>
          </a:prstGeom>
          <a:solidFill>
            <a:srgbClr val="EBF3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aphicFrame>
        <p:nvGraphicFramePr>
          <p:cNvPr id="23" name="Table 22">
            <a:extLst>
              <a:ext uri="{FF2B5EF4-FFF2-40B4-BE49-F238E27FC236}">
                <a16:creationId xmlns:a16="http://schemas.microsoft.com/office/drawing/2014/main" id="{4274E020-322A-626C-07C1-3E74A8500C7F}"/>
              </a:ext>
            </a:extLst>
          </p:cNvPr>
          <p:cNvGraphicFramePr>
            <a:graphicFrameLocks noGrp="1"/>
          </p:cNvGraphicFramePr>
          <p:nvPr>
            <p:extLst>
              <p:ext uri="{D42A27DB-BD31-4B8C-83A1-F6EECF244321}">
                <p14:modId xmlns:p14="http://schemas.microsoft.com/office/powerpoint/2010/main" val="1552619185"/>
              </p:ext>
            </p:extLst>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lang="ja-JP" altLang="en-US" sz="800" b="0" dirty="0">
                          <a:solidFill>
                            <a:schemeClr val="tx1"/>
                          </a:solidFill>
                          <a:latin typeface="Meiryo UI" panose="020B0604030504040204" pitchFamily="50" charset="-128"/>
                          <a:ea typeface="Meiryo UI" panose="020B0604030504040204" pitchFamily="50" charset="-128"/>
                        </a:rPr>
                        <a:t>クレデンシャル発行系情報</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65" name="Rectangle 64">
            <a:extLst>
              <a:ext uri="{FF2B5EF4-FFF2-40B4-BE49-F238E27FC236}">
                <a16:creationId xmlns:a16="http://schemas.microsoft.com/office/drawing/2014/main" id="{397C9892-7ABF-22D8-066C-7456A181FCEA}"/>
              </a:ext>
            </a:extLst>
          </p:cNvPr>
          <p:cNvSpPr/>
          <p:nvPr/>
        </p:nvSpPr>
        <p:spPr>
          <a:xfrm>
            <a:off x="5594603" y="168793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5" name="Rectangle 74">
            <a:extLst>
              <a:ext uri="{FF2B5EF4-FFF2-40B4-BE49-F238E27FC236}">
                <a16:creationId xmlns:a16="http://schemas.microsoft.com/office/drawing/2014/main" id="{C36D012F-9138-2D4F-DA76-77E6BF7C1908}"/>
              </a:ext>
            </a:extLst>
          </p:cNvPr>
          <p:cNvSpPr/>
          <p:nvPr/>
        </p:nvSpPr>
        <p:spPr>
          <a:xfrm>
            <a:off x="7159848" y="204513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graphicFrame>
        <p:nvGraphicFramePr>
          <p:cNvPr id="20" name="Table 19">
            <a:extLst>
              <a:ext uri="{FF2B5EF4-FFF2-40B4-BE49-F238E27FC236}">
                <a16:creationId xmlns:a16="http://schemas.microsoft.com/office/drawing/2014/main" id="{AF45BD4E-613C-B171-5945-0D133F28DF7C}"/>
              </a:ext>
            </a:extLst>
          </p:cNvPr>
          <p:cNvGraphicFramePr>
            <a:graphicFrameLocks noGrp="1"/>
          </p:cNvGraphicFramePr>
          <p:nvPr>
            <p:extLst>
              <p:ext uri="{D42A27DB-BD31-4B8C-83A1-F6EECF244321}">
                <p14:modId xmlns:p14="http://schemas.microsoft.com/office/powerpoint/2010/main" val="2024966219"/>
              </p:ext>
            </p:extLst>
          </p:nvPr>
        </p:nvGraphicFramePr>
        <p:xfrm>
          <a:off x="233459" y="832704"/>
          <a:ext cx="1908404" cy="51330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クレデンシャルバッジ発行管理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クレデンシャル発行</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2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ユーザ</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5757704"/>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クレデンシャル発行元タイプ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897011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55538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クレデンシャル発行日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6527825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クレデンシャル発行ステータス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8547912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クレデンシャル登録日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365380"/>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外部証明書</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URL</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1916622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クレデンシャル</a:t>
                      </a:r>
                      <a:r>
                        <a:rPr lang="en-US" altLang="ja-JP" sz="800" b="0" i="0" u="none" strike="noStrike" kern="120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111762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ユーザ</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5980608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バッジ定義</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114001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3706632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アサーション</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455765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ウォレットアドレス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7652897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発行者プロファイル</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5899940"/>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発行鍵</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808321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8431311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再発行フラグ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690136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再発行日時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1967797"/>
                  </a:ext>
                </a:extLst>
              </a:tr>
              <a:tr h="197425">
                <a:tc vMerge="1">
                  <a:txBody>
                    <a:bodyPr/>
                    <a:lstStyle/>
                    <a:p>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失効日時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証拠</a:t>
                      </a:r>
                      <a:r>
                        <a:rPr lang="en-US" sz="800" b="0" i="0" u="none" strike="noStrike" kern="1200" dirty="0" err="1">
                          <a:solidFill>
                            <a:schemeClr val="tx1"/>
                          </a:solidFill>
                          <a:effectLst/>
                          <a:latin typeface="Meiryo UI" panose="020B0604030504040204" pitchFamily="50" charset="-128"/>
                          <a:ea typeface="Meiryo UI" panose="020B0604030504040204" pitchFamily="50" charset="-128"/>
                          <a:cs typeface="+mn-cs"/>
                        </a:rPr>
                        <a:t>URL（evidence</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エラーメッセージ</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保有資格</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特技・実績名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6" name="Table 5">
            <a:extLst>
              <a:ext uri="{FF2B5EF4-FFF2-40B4-BE49-F238E27FC236}">
                <a16:creationId xmlns:a16="http://schemas.microsoft.com/office/drawing/2014/main" id="{16AE4574-6E48-F840-5875-CC6CD32785C4}"/>
              </a:ext>
            </a:extLst>
          </p:cNvPr>
          <p:cNvGraphicFramePr>
            <a:graphicFrameLocks noGrp="1"/>
          </p:cNvGraphicFramePr>
          <p:nvPr>
            <p:extLst>
              <p:ext uri="{D42A27DB-BD31-4B8C-83A1-F6EECF244321}">
                <p14:modId xmlns:p14="http://schemas.microsoft.com/office/powerpoint/2010/main" val="109530133"/>
              </p:ext>
            </p:extLst>
          </p:nvPr>
        </p:nvGraphicFramePr>
        <p:xfrm>
          <a:off x="9470182" y="3376736"/>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バッジ設定マスタ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バッジコード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40988698"/>
                  </a:ext>
                </a:extLst>
              </a:tr>
              <a:tr h="197425">
                <a:tc vMerge="1">
                  <a:txBody>
                    <a:bodyPr/>
                    <a:lstStyle/>
                    <a:p>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表示名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38776829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表示説明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5781468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en-US" sz="800" b="0" i="0" u="none" strike="noStrike" kern="1200" dirty="0" err="1">
                          <a:solidFill>
                            <a:schemeClr val="tx1"/>
                          </a:solidFill>
                          <a:effectLst/>
                          <a:latin typeface="Meiryo UI" panose="020B0604030504040204" pitchFamily="50" charset="-128"/>
                          <a:ea typeface="Meiryo UI" panose="020B0604030504040204" pitchFamily="50" charset="-128"/>
                          <a:cs typeface="+mn-cs"/>
                        </a:rPr>
                        <a:t>OpenBadge</a:t>
                      </a:r>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0670506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発行条件種別コード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発行条件設定</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JSON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バッジ画像</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URL</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バッジ発行組織</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692818657"/>
                  </a:ext>
                </a:extLst>
              </a:tr>
            </a:tbl>
          </a:graphicData>
        </a:graphic>
      </p:graphicFrame>
      <p:graphicFrame>
        <p:nvGraphicFramePr>
          <p:cNvPr id="7" name="Table 6">
            <a:extLst>
              <a:ext uri="{FF2B5EF4-FFF2-40B4-BE49-F238E27FC236}">
                <a16:creationId xmlns:a16="http://schemas.microsoft.com/office/drawing/2014/main" id="{19CB390E-4846-A738-25AE-516A8F60FC22}"/>
              </a:ext>
            </a:extLst>
          </p:cNvPr>
          <p:cNvGraphicFramePr>
            <a:graphicFrameLocks noGrp="1"/>
          </p:cNvGraphicFramePr>
          <p:nvPr>
            <p:extLst>
              <p:ext uri="{D42A27DB-BD31-4B8C-83A1-F6EECF244321}">
                <p14:modId xmlns:p14="http://schemas.microsoft.com/office/powerpoint/2010/main" val="2270093599"/>
              </p:ext>
            </p:extLst>
          </p:nvPr>
        </p:nvGraphicFramePr>
        <p:xfrm>
          <a:off x="3730215" y="3376736"/>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保有資格管理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保有資格</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ユーザ</a:t>
                      </a:r>
                      <a:r>
                        <a:rPr lang="en-US" sz="800" b="0" i="0" u="none" strike="noStrike" kern="120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2313005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資格</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39795501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資格取得日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173064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有効期限</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登録方法</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証明ファイル</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URL</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bl>
          </a:graphicData>
        </a:graphic>
      </p:graphicFrame>
      <p:graphicFrame>
        <p:nvGraphicFramePr>
          <p:cNvPr id="15" name="Table 14">
            <a:extLst>
              <a:ext uri="{FF2B5EF4-FFF2-40B4-BE49-F238E27FC236}">
                <a16:creationId xmlns:a16="http://schemas.microsoft.com/office/drawing/2014/main" id="{36BF87B2-FF1B-19AF-DDD7-41D92075B2A0}"/>
              </a:ext>
            </a:extLst>
          </p:cNvPr>
          <p:cNvGraphicFramePr>
            <a:graphicFrameLocks noGrp="1"/>
          </p:cNvGraphicFramePr>
          <p:nvPr>
            <p:extLst>
              <p:ext uri="{D42A27DB-BD31-4B8C-83A1-F6EECF244321}">
                <p14:modId xmlns:p14="http://schemas.microsoft.com/office/powerpoint/2010/main" val="1778143684"/>
              </p:ext>
            </p:extLst>
          </p:nvPr>
        </p:nvGraphicFramePr>
        <p:xfrm>
          <a:off x="9470182" y="426304"/>
          <a:ext cx="1908404" cy="27639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履修ステータス管理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2">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chemeClr val="tx1"/>
                          </a:solidFill>
                          <a:effectLst/>
                          <a:latin typeface="Meiryo UI" panose="020B0604030504040204" pitchFamily="50" charset="-128"/>
                          <a:ea typeface="Meiryo UI" panose="020B0604030504040204" pitchFamily="50" charset="-128"/>
                        </a:rPr>
                        <a:t>ユーザ</a:t>
                      </a:r>
                      <a:r>
                        <a:rPr lang="en-US" sz="800" b="0" i="0" u="none" strike="noStrike" dirty="0">
                          <a:solidFill>
                            <a:schemeClr val="tx1"/>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chemeClr val="tx1"/>
                          </a:solidFill>
                          <a:effectLst/>
                          <a:latin typeface="Meiryo UI" panose="020B0604030504040204" pitchFamily="50" charset="-128"/>
                          <a:ea typeface="Meiryo UI" panose="020B0604030504040204" pitchFamily="50" charset="-128"/>
                        </a:rPr>
                        <a:t>コンテンツ</a:t>
                      </a:r>
                      <a:r>
                        <a:rPr lang="en-US" sz="800" b="0" i="0" u="none" strike="noStrike">
                          <a:solidFill>
                            <a:schemeClr val="tx1"/>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26286924"/>
                  </a:ext>
                </a:extLst>
              </a:tr>
              <a:tr h="197425">
                <a:tc rowSpan="1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chemeClr val="tx1"/>
                          </a:solidFill>
                          <a:effectLst/>
                          <a:latin typeface="Meiryo UI" panose="020B0604030504040204" pitchFamily="50" charset="-128"/>
                          <a:ea typeface="Meiryo UI" panose="020B0604030504040204" pitchFamily="50" charset="-128"/>
                        </a:rPr>
                        <a:t>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328172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chemeClr val="tx1"/>
                          </a:solidFill>
                          <a:effectLst/>
                          <a:latin typeface="Meiryo UI" panose="020B0604030504040204" pitchFamily="50" charset="-128"/>
                          <a:ea typeface="Meiryo UI" panose="020B0604030504040204" pitchFamily="50" charset="-128"/>
                        </a:rPr>
                        <a:t>ステータス設定日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662803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chemeClr val="tx1"/>
                          </a:solidFill>
                          <a:effectLst/>
                          <a:latin typeface="Meiryo UI" panose="020B0604030504040204" pitchFamily="50" charset="-128"/>
                          <a:ea typeface="Meiryo UI" panose="020B0604030504040204" pitchFamily="50" charset="-128"/>
                        </a:rPr>
                        <a:t>着手日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418705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chemeClr val="tx1"/>
                          </a:solidFill>
                          <a:effectLst/>
                          <a:latin typeface="Meiryo UI" panose="020B0604030504040204" pitchFamily="50" charset="-128"/>
                          <a:ea typeface="Meiryo UI" panose="020B0604030504040204" pitchFamily="50" charset="-128"/>
                        </a:rPr>
                        <a:t>完了日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4256678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chemeClr val="tx1"/>
                          </a:solidFill>
                          <a:effectLst/>
                          <a:latin typeface="Meiryo UI" panose="020B0604030504040204" pitchFamily="50" charset="-128"/>
                          <a:ea typeface="Meiryo UI" panose="020B0604030504040204" pitchFamily="50" charset="-128"/>
                        </a:rPr>
                        <a:t>完了スコア（任意）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3491444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chemeClr val="tx1"/>
                          </a:solidFill>
                          <a:effectLst/>
                          <a:latin typeface="Meiryo UI" panose="020B0604030504040204" pitchFamily="50" charset="-128"/>
                          <a:ea typeface="Meiryo UI" panose="020B0604030504040204" pitchFamily="50" charset="-128"/>
                        </a:rPr>
                        <a:t>ToDo</a:t>
                      </a:r>
                      <a:r>
                        <a:rPr lang="ja-JP" altLang="en-US" sz="800" b="0" i="0" u="none" strike="noStrike" dirty="0">
                          <a:solidFill>
                            <a:schemeClr val="tx1"/>
                          </a:solidFill>
                          <a:effectLst/>
                          <a:latin typeface="Meiryo UI" panose="020B0604030504040204" pitchFamily="50" charset="-128"/>
                          <a:ea typeface="Meiryo UI" panose="020B0604030504040204" pitchFamily="50" charset="-128"/>
                        </a:rPr>
                        <a:t>期日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chemeClr val="tx1"/>
                          </a:solidFill>
                          <a:effectLst/>
                          <a:latin typeface="Meiryo UI" panose="020B0604030504040204" pitchFamily="50" charset="-128"/>
                          <a:ea typeface="Meiryo UI" panose="020B0604030504040204" pitchFamily="50" charset="-128"/>
                        </a:rPr>
                        <a:t>現在再生位置（秒）</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chemeClr val="tx1"/>
                          </a:solidFill>
                          <a:effectLst/>
                          <a:latin typeface="Meiryo UI" panose="020B0604030504040204" pitchFamily="50" charset="-128"/>
                          <a:ea typeface="Meiryo UI" panose="020B0604030504040204" pitchFamily="50" charset="-128"/>
                        </a:rPr>
                        <a:t>合計視聴時間（秒）</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chemeClr val="tx1"/>
                          </a:solidFill>
                          <a:effectLst/>
                          <a:latin typeface="Meiryo UI" panose="020B0604030504040204" pitchFamily="50" charset="-128"/>
                          <a:ea typeface="Meiryo UI" panose="020B0604030504040204" pitchFamily="50" charset="-128"/>
                        </a:rPr>
                        <a:t>最終視聴更新日時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chemeClr val="tx1"/>
                          </a:solidFill>
                          <a:effectLst/>
                          <a:latin typeface="Meiryo UI" panose="020B0604030504040204" pitchFamily="50" charset="-128"/>
                          <a:ea typeface="Meiryo UI" panose="020B0604030504040204" pitchFamily="50" charset="-128"/>
                        </a:rPr>
                        <a:t>ステータス更新者</a:t>
                      </a:r>
                      <a:r>
                        <a:rPr lang="en-US" altLang="ja-JP" sz="800" b="0" i="0" u="none" strike="noStrike">
                          <a:solidFill>
                            <a:schemeClr val="tx1"/>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chemeClr val="tx1"/>
                          </a:solidFill>
                          <a:effectLst/>
                          <a:latin typeface="Meiryo UI" panose="020B0604030504040204" pitchFamily="50" charset="-128"/>
                          <a:ea typeface="Meiryo UI" panose="020B0604030504040204" pitchFamily="50" charset="-128"/>
                        </a:rPr>
                        <a:t>完了申請日時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bl>
          </a:graphicData>
        </a:graphic>
      </p:graphicFrame>
      <p:graphicFrame>
        <p:nvGraphicFramePr>
          <p:cNvPr id="26" name="Table 25">
            <a:extLst>
              <a:ext uri="{FF2B5EF4-FFF2-40B4-BE49-F238E27FC236}">
                <a16:creationId xmlns:a16="http://schemas.microsoft.com/office/drawing/2014/main" id="{F86A5877-9BF9-0806-A313-6E215EA45101}"/>
              </a:ext>
            </a:extLst>
          </p:cNvPr>
          <p:cNvGraphicFramePr>
            <a:graphicFrameLocks noGrp="1"/>
          </p:cNvGraphicFramePr>
          <p:nvPr>
            <p:extLst>
              <p:ext uri="{D42A27DB-BD31-4B8C-83A1-F6EECF244321}">
                <p14:modId xmlns:p14="http://schemas.microsoft.com/office/powerpoint/2010/main" val="4026978251"/>
              </p:ext>
            </p:extLst>
          </p:nvPr>
        </p:nvGraphicFramePr>
        <p:xfrm>
          <a:off x="5875072" y="426304"/>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クレデンシャル</a:t>
                      </a:r>
                      <a:r>
                        <a:rPr lang="en-US" altLang="ja-JP" sz="800" b="0" dirty="0">
                          <a:solidFill>
                            <a:schemeClr val="tx1"/>
                          </a:solidFill>
                          <a:latin typeface="Meiryo UI" panose="020B0604030504040204" pitchFamily="50" charset="-128"/>
                          <a:ea typeface="Meiryo UI" panose="020B0604030504040204" pitchFamily="50" charset="-128"/>
                        </a:rPr>
                        <a:t>(Lv1)</a:t>
                      </a:r>
                      <a:r>
                        <a:rPr lang="ja-JP" altLang="en-US" sz="800" b="0" dirty="0">
                          <a:solidFill>
                            <a:schemeClr val="tx1"/>
                          </a:solidFill>
                          <a:latin typeface="Meiryo UI" panose="020B0604030504040204" pitchFamily="50" charset="-128"/>
                          <a:ea typeface="Meiryo UI" panose="020B0604030504040204" pitchFamily="50" charset="-128"/>
                        </a:rPr>
                        <a:t>定義マスタ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a:t>
                      </a:r>
                      <a:r>
                        <a:rPr lang="en-US" altLang="ja-JP"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資格</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36478440"/>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コンテンツ</a:t>
                      </a:r>
                      <a:r>
                        <a:rPr lang="en-US" sz="800" b="0" i="0" u="none" strike="noStrike" kern="120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8819789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表示名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089015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表示説明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437116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発行条件種別コード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発行条件設定</a:t>
                      </a:r>
                      <a:r>
                        <a:rPr lang="en-US" sz="800" b="0" i="0" u="none" strike="noStrike" kern="1200">
                          <a:solidFill>
                            <a:schemeClr val="tx1"/>
                          </a:solidFill>
                          <a:effectLst/>
                          <a:latin typeface="Meiryo UI" panose="020B0604030504040204" pitchFamily="50" charset="-128"/>
                          <a:ea typeface="Meiryo UI" panose="020B0604030504040204" pitchFamily="50" charset="-128"/>
                          <a:cs typeface="+mn-cs"/>
                        </a:rPr>
                        <a:t>JSON</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バッジ発行対象フラグ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バッジ</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cxnSp>
        <p:nvCxnSpPr>
          <p:cNvPr id="53" name="Connector: Elbow 52">
            <a:extLst>
              <a:ext uri="{FF2B5EF4-FFF2-40B4-BE49-F238E27FC236}">
                <a16:creationId xmlns:a16="http://schemas.microsoft.com/office/drawing/2014/main" id="{8743947C-9D83-8068-35A4-2F6E74E32EF5}"/>
              </a:ext>
            </a:extLst>
          </p:cNvPr>
          <p:cNvCxnSpPr>
            <a:cxnSpLocks/>
            <a:stCxn id="66" idx="3"/>
            <a:endCxn id="42" idx="1"/>
          </p:cNvCxnSpPr>
          <p:nvPr/>
        </p:nvCxnSpPr>
        <p:spPr>
          <a:xfrm flipV="1">
            <a:off x="2109295" y="3668605"/>
            <a:ext cx="1615964" cy="198813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73" name="TextBox 172">
            <a:extLst>
              <a:ext uri="{FF2B5EF4-FFF2-40B4-BE49-F238E27FC236}">
                <a16:creationId xmlns:a16="http://schemas.microsoft.com/office/drawing/2014/main" id="{2A65AB06-7786-2D61-2E50-B311A0C31C4A}"/>
              </a:ext>
            </a:extLst>
          </p:cNvPr>
          <p:cNvSpPr txBox="1"/>
          <p:nvPr/>
        </p:nvSpPr>
        <p:spPr>
          <a:xfrm>
            <a:off x="9480350" y="5628163"/>
            <a:ext cx="2139635" cy="24622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クレデンシャル</a:t>
            </a:r>
            <a:r>
              <a:rPr lang="en-US" altLang="ja-JP" sz="800" dirty="0">
                <a:latin typeface="Meiryo UI" panose="020B0604030504040204" pitchFamily="50" charset="-128"/>
                <a:ea typeface="Meiryo UI" panose="020B0604030504040204" pitchFamily="50" charset="-128"/>
              </a:rPr>
              <a:t>Lv1</a:t>
            </a:r>
            <a:r>
              <a:rPr lang="ja-JP" altLang="en-US" sz="800" dirty="0">
                <a:latin typeface="Meiryo UI" panose="020B0604030504040204" pitchFamily="50" charset="-128"/>
                <a:ea typeface="Meiryo UI" panose="020B0604030504040204" pitchFamily="50" charset="-128"/>
              </a:rPr>
              <a:t>のうち、バッジが設定されている場合は画像や属性情報を「バッジ設定マスタ」から取得</a:t>
            </a:r>
            <a:endParaRPr lang="en-US" altLang="ja-JP" sz="800" dirty="0">
              <a:latin typeface="Meiryo UI" panose="020B0604030504040204" pitchFamily="50" charset="-128"/>
              <a:ea typeface="Meiryo UI" panose="020B0604030504040204" pitchFamily="50" charset="-128"/>
            </a:endParaRPr>
          </a:p>
        </p:txBody>
      </p:sp>
      <p:cxnSp>
        <p:nvCxnSpPr>
          <p:cNvPr id="11" name="Connector: Elbow 10">
            <a:extLst>
              <a:ext uri="{FF2B5EF4-FFF2-40B4-BE49-F238E27FC236}">
                <a16:creationId xmlns:a16="http://schemas.microsoft.com/office/drawing/2014/main" id="{8266712E-4FF1-0445-AE14-8B6783E55117}"/>
              </a:ext>
            </a:extLst>
          </p:cNvPr>
          <p:cNvCxnSpPr>
            <a:cxnSpLocks/>
            <a:stCxn id="32" idx="3"/>
            <a:endCxn id="35" idx="1"/>
          </p:cNvCxnSpPr>
          <p:nvPr/>
        </p:nvCxnSpPr>
        <p:spPr>
          <a:xfrm flipV="1">
            <a:off x="7785519" y="921884"/>
            <a:ext cx="1693696" cy="18238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AFB67465-C41B-EB2B-FD78-A58AB678B8C6}"/>
              </a:ext>
            </a:extLst>
          </p:cNvPr>
          <p:cNvSpPr/>
          <p:nvPr/>
        </p:nvSpPr>
        <p:spPr>
          <a:xfrm>
            <a:off x="8063945" y="434829"/>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21" name="Connector: Elbow 20">
            <a:extLst>
              <a:ext uri="{FF2B5EF4-FFF2-40B4-BE49-F238E27FC236}">
                <a16:creationId xmlns:a16="http://schemas.microsoft.com/office/drawing/2014/main" id="{15AF2EF2-C0DB-20C2-251B-BF4E41D63F09}"/>
              </a:ext>
            </a:extLst>
          </p:cNvPr>
          <p:cNvCxnSpPr>
            <a:cxnSpLocks/>
            <a:stCxn id="54" idx="3"/>
            <a:endCxn id="55" idx="3"/>
          </p:cNvCxnSpPr>
          <p:nvPr/>
        </p:nvCxnSpPr>
        <p:spPr>
          <a:xfrm>
            <a:off x="7785519" y="912210"/>
            <a:ext cx="12700" cy="2756395"/>
          </a:xfrm>
          <a:prstGeom prst="bentConnector3">
            <a:avLst>
              <a:gd name="adj1" fmla="val 300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4" name="Rectangle 33">
            <a:extLst>
              <a:ext uri="{FF2B5EF4-FFF2-40B4-BE49-F238E27FC236}">
                <a16:creationId xmlns:a16="http://schemas.microsoft.com/office/drawing/2014/main" id="{A6C6A798-EB34-F343-8DF4-BD3D01A1D537}"/>
              </a:ext>
            </a:extLst>
          </p:cNvPr>
          <p:cNvSpPr/>
          <p:nvPr/>
        </p:nvSpPr>
        <p:spPr>
          <a:xfrm>
            <a:off x="8728397" y="116481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7" name="Rectangle 36">
            <a:extLst>
              <a:ext uri="{FF2B5EF4-FFF2-40B4-BE49-F238E27FC236}">
                <a16:creationId xmlns:a16="http://schemas.microsoft.com/office/drawing/2014/main" id="{85E5FBC8-B499-2A65-3BA6-16D15ECCF53B}"/>
              </a:ext>
            </a:extLst>
          </p:cNvPr>
          <p:cNvSpPr/>
          <p:nvPr/>
        </p:nvSpPr>
        <p:spPr>
          <a:xfrm>
            <a:off x="9661042" y="584746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2" name="Rectangle 41">
            <a:extLst>
              <a:ext uri="{FF2B5EF4-FFF2-40B4-BE49-F238E27FC236}">
                <a16:creationId xmlns:a16="http://schemas.microsoft.com/office/drawing/2014/main" id="{7C5CF367-0960-BCB4-D079-854778A568DC}"/>
              </a:ext>
            </a:extLst>
          </p:cNvPr>
          <p:cNvSpPr/>
          <p:nvPr/>
        </p:nvSpPr>
        <p:spPr>
          <a:xfrm>
            <a:off x="3725259" y="3536258"/>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49" name="Connector: Elbow 48">
            <a:extLst>
              <a:ext uri="{FF2B5EF4-FFF2-40B4-BE49-F238E27FC236}">
                <a16:creationId xmlns:a16="http://schemas.microsoft.com/office/drawing/2014/main" id="{93FFA775-0AED-BEE9-7ADA-D725EDDEBF78}"/>
              </a:ext>
            </a:extLst>
          </p:cNvPr>
          <p:cNvCxnSpPr>
            <a:cxnSpLocks/>
            <a:stCxn id="41" idx="3"/>
            <a:endCxn id="44" idx="1"/>
          </p:cNvCxnSpPr>
          <p:nvPr/>
        </p:nvCxnSpPr>
        <p:spPr>
          <a:xfrm>
            <a:off x="7785519" y="2296904"/>
            <a:ext cx="1693696" cy="138893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6" name="Rectangle 55">
            <a:extLst>
              <a:ext uri="{FF2B5EF4-FFF2-40B4-BE49-F238E27FC236}">
                <a16:creationId xmlns:a16="http://schemas.microsoft.com/office/drawing/2014/main" id="{F31C008E-7A3C-EE7C-61B2-10FBEF3956A9}"/>
              </a:ext>
            </a:extLst>
          </p:cNvPr>
          <p:cNvSpPr/>
          <p:nvPr/>
        </p:nvSpPr>
        <p:spPr>
          <a:xfrm>
            <a:off x="11246037" y="584746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8" name="Rectangle 67">
            <a:extLst>
              <a:ext uri="{FF2B5EF4-FFF2-40B4-BE49-F238E27FC236}">
                <a16:creationId xmlns:a16="http://schemas.microsoft.com/office/drawing/2014/main" id="{D299BCBE-780B-3D53-3351-649788C51652}"/>
              </a:ext>
            </a:extLst>
          </p:cNvPr>
          <p:cNvSpPr/>
          <p:nvPr/>
        </p:nvSpPr>
        <p:spPr>
          <a:xfrm>
            <a:off x="11246037" y="591897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2" name="Rectangle 81">
            <a:extLst>
              <a:ext uri="{FF2B5EF4-FFF2-40B4-BE49-F238E27FC236}">
                <a16:creationId xmlns:a16="http://schemas.microsoft.com/office/drawing/2014/main" id="{599CE254-2C1E-CC59-6139-F8C36C08C5CB}"/>
              </a:ext>
            </a:extLst>
          </p:cNvPr>
          <p:cNvSpPr/>
          <p:nvPr/>
        </p:nvSpPr>
        <p:spPr>
          <a:xfrm>
            <a:off x="6582097" y="630401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9" name="Rectangle 88">
            <a:extLst>
              <a:ext uri="{FF2B5EF4-FFF2-40B4-BE49-F238E27FC236}">
                <a16:creationId xmlns:a16="http://schemas.microsoft.com/office/drawing/2014/main" id="{3044574A-03AE-E8F4-5063-E85445580345}"/>
              </a:ext>
            </a:extLst>
          </p:cNvPr>
          <p:cNvSpPr/>
          <p:nvPr/>
        </p:nvSpPr>
        <p:spPr>
          <a:xfrm>
            <a:off x="1803613" y="95462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 name="ee4pFootnotes">
            <a:extLst>
              <a:ext uri="{FF2B5EF4-FFF2-40B4-BE49-F238E27FC236}">
                <a16:creationId xmlns:a16="http://schemas.microsoft.com/office/drawing/2014/main" id="{8812E09C-A809-0A54-A990-F1B9598F5883}"/>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latin typeface="Meiryo UI" panose="020B0604030504040204" pitchFamily="50" charset="-128"/>
              <a:ea typeface="Meiryo UI" panose="020B0604030504040204" pitchFamily="50" charset="-128"/>
              <a:cs typeface="Arial" pitchFamily="34" charset="0"/>
            </a:endParaRPr>
          </a:p>
        </p:txBody>
      </p:sp>
      <p:graphicFrame>
        <p:nvGraphicFramePr>
          <p:cNvPr id="13" name="Table 12">
            <a:extLst>
              <a:ext uri="{FF2B5EF4-FFF2-40B4-BE49-F238E27FC236}">
                <a16:creationId xmlns:a16="http://schemas.microsoft.com/office/drawing/2014/main" id="{FF8F030D-DF45-04B9-A296-CC2B0E717691}"/>
              </a:ext>
            </a:extLst>
          </p:cNvPr>
          <p:cNvGraphicFramePr>
            <a:graphicFrameLocks noGrp="1"/>
          </p:cNvGraphicFramePr>
          <p:nvPr>
            <p:extLst>
              <p:ext uri="{D42A27DB-BD31-4B8C-83A1-F6EECF244321}">
                <p14:modId xmlns:p14="http://schemas.microsoft.com/office/powerpoint/2010/main" val="3172628305"/>
              </p:ext>
            </p:extLst>
          </p:nvPr>
        </p:nvGraphicFramePr>
        <p:xfrm>
          <a:off x="5875072" y="3376736"/>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資格</a:t>
                      </a:r>
                      <a:r>
                        <a:rPr lang="ja-JP" altLang="en-US" sz="800" b="0" dirty="0">
                          <a:solidFill>
                            <a:schemeClr val="tx1"/>
                          </a:solidFill>
                          <a:latin typeface="Meiryo UI" panose="020B0604030504040204" pitchFamily="50" charset="-128"/>
                          <a:ea typeface="Meiryo UI" panose="020B0604030504040204" pitchFamily="50" charset="-128"/>
                        </a:rPr>
                        <a:t>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資格</a:t>
                      </a:r>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資格コード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02313005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資格名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39795501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資格略称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173064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fontAlgn="t" latinLnBrk="0" hangingPunct="1"/>
                      <a:r>
                        <a:rPr lang="ja-JP" altLang="en-US" sz="800" b="0" i="0" u="none" strike="noStrike" kern="1200">
                          <a:solidFill>
                            <a:schemeClr val="tx1"/>
                          </a:solidFill>
                          <a:effectLst/>
                          <a:latin typeface="Meiryo UI" panose="020B0604030504040204" pitchFamily="50" charset="-128"/>
                          <a:ea typeface="Meiryo UI" panose="020B0604030504040204" pitchFamily="50" charset="-128"/>
                          <a:cs typeface="+mn-cs"/>
                        </a:rPr>
                        <a:t>資格種別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発行元</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DSS</a:t>
                      </a:r>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準拠区分</a:t>
                      </a:r>
                      <a:endParaRPr lang="en-US" sz="800" b="0" i="0" u="none" strike="noStrike" kern="1200" dirty="0">
                        <a:solidFill>
                          <a:schemeClr val="tx1"/>
                        </a:solidFill>
                        <a:effectLst/>
                        <a:latin typeface="Meiryo UI" panose="020B0604030504040204" pitchFamily="50" charset="-128"/>
                        <a:ea typeface="Meiryo UI" panose="020B0604030504040204" pitchFamily="50" charset="-128"/>
                        <a:cs typeface="+mn-cs"/>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有効期限ありフラグ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chemeClr val="tx1"/>
                          </a:solidFill>
                          <a:effectLst/>
                          <a:latin typeface="Meiryo UI" panose="020B0604030504040204" pitchFamily="50" charset="-128"/>
                          <a:ea typeface="Meiryo UI" panose="020B0604030504040204" pitchFamily="50" charset="-128"/>
                          <a:cs typeface="+mn-cs"/>
                        </a:rPr>
                        <a:t>クレデンシャル発行対象フラグ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692818657"/>
                  </a:ext>
                </a:extLst>
              </a:tr>
            </a:tbl>
          </a:graphicData>
        </a:graphic>
      </p:graphicFrame>
      <p:sp>
        <p:nvSpPr>
          <p:cNvPr id="16" name="Rectangle 15">
            <a:extLst>
              <a:ext uri="{FF2B5EF4-FFF2-40B4-BE49-F238E27FC236}">
                <a16:creationId xmlns:a16="http://schemas.microsoft.com/office/drawing/2014/main" id="{62F8EEF8-E39D-DAF9-D769-6EC8D22E9A2C}"/>
              </a:ext>
            </a:extLst>
          </p:cNvPr>
          <p:cNvSpPr/>
          <p:nvPr/>
        </p:nvSpPr>
        <p:spPr>
          <a:xfrm>
            <a:off x="589935" y="2609529"/>
            <a:ext cx="1535444" cy="2935865"/>
          </a:xfrm>
          <a:prstGeom prst="rect">
            <a:avLst/>
          </a:prstGeom>
          <a:noFill/>
          <a:ln w="28575">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8" name="Rectangle 27">
            <a:extLst>
              <a:ext uri="{FF2B5EF4-FFF2-40B4-BE49-F238E27FC236}">
                <a16:creationId xmlns:a16="http://schemas.microsoft.com/office/drawing/2014/main" id="{F73B699A-E048-612F-CA73-3ED1B0730F9F}"/>
              </a:ext>
            </a:extLst>
          </p:cNvPr>
          <p:cNvSpPr/>
          <p:nvPr/>
        </p:nvSpPr>
        <p:spPr>
          <a:xfrm>
            <a:off x="5868084" y="609087"/>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2" name="Rectangle 31">
            <a:extLst>
              <a:ext uri="{FF2B5EF4-FFF2-40B4-BE49-F238E27FC236}">
                <a16:creationId xmlns:a16="http://schemas.microsoft.com/office/drawing/2014/main" id="{C2EF5AA9-0F0E-56B9-BB14-DF0B95EF51D5}"/>
              </a:ext>
            </a:extLst>
          </p:cNvPr>
          <p:cNvSpPr/>
          <p:nvPr/>
        </p:nvSpPr>
        <p:spPr>
          <a:xfrm>
            <a:off x="7460667" y="971920"/>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35" name="Rectangle 34">
            <a:extLst>
              <a:ext uri="{FF2B5EF4-FFF2-40B4-BE49-F238E27FC236}">
                <a16:creationId xmlns:a16="http://schemas.microsoft.com/office/drawing/2014/main" id="{AFFEDAB3-7400-D51E-939C-A918D0A058AD}"/>
              </a:ext>
            </a:extLst>
          </p:cNvPr>
          <p:cNvSpPr/>
          <p:nvPr/>
        </p:nvSpPr>
        <p:spPr>
          <a:xfrm>
            <a:off x="9479215" y="789537"/>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1" name="Rectangle 40">
            <a:extLst>
              <a:ext uri="{FF2B5EF4-FFF2-40B4-BE49-F238E27FC236}">
                <a16:creationId xmlns:a16="http://schemas.microsoft.com/office/drawing/2014/main" id="{C5D04FF7-B9CB-1CF1-07EA-1FCDC6724BCB}"/>
              </a:ext>
            </a:extLst>
          </p:cNvPr>
          <p:cNvSpPr/>
          <p:nvPr/>
        </p:nvSpPr>
        <p:spPr>
          <a:xfrm>
            <a:off x="7460667" y="2164557"/>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44" name="Rectangle 43">
            <a:extLst>
              <a:ext uri="{FF2B5EF4-FFF2-40B4-BE49-F238E27FC236}">
                <a16:creationId xmlns:a16="http://schemas.microsoft.com/office/drawing/2014/main" id="{058A6811-9C60-F264-5D1C-11C5FF9C41A8}"/>
              </a:ext>
            </a:extLst>
          </p:cNvPr>
          <p:cNvSpPr/>
          <p:nvPr/>
        </p:nvSpPr>
        <p:spPr>
          <a:xfrm>
            <a:off x="9479215" y="3553487"/>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4" name="Rectangle 53">
            <a:extLst>
              <a:ext uri="{FF2B5EF4-FFF2-40B4-BE49-F238E27FC236}">
                <a16:creationId xmlns:a16="http://schemas.microsoft.com/office/drawing/2014/main" id="{B5F972BD-B76B-6FF6-4CB4-3A6FA818893F}"/>
              </a:ext>
            </a:extLst>
          </p:cNvPr>
          <p:cNvSpPr/>
          <p:nvPr/>
        </p:nvSpPr>
        <p:spPr>
          <a:xfrm>
            <a:off x="7460667" y="779863"/>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55" name="Rectangle 54">
            <a:extLst>
              <a:ext uri="{FF2B5EF4-FFF2-40B4-BE49-F238E27FC236}">
                <a16:creationId xmlns:a16="http://schemas.microsoft.com/office/drawing/2014/main" id="{6AD20B65-79ED-D5D9-C048-3CE1819A9F7C}"/>
              </a:ext>
            </a:extLst>
          </p:cNvPr>
          <p:cNvSpPr/>
          <p:nvPr/>
        </p:nvSpPr>
        <p:spPr>
          <a:xfrm>
            <a:off x="7460667" y="3536258"/>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62" name="Oval 67">
            <a:extLst>
              <a:ext uri="{FF2B5EF4-FFF2-40B4-BE49-F238E27FC236}">
                <a16:creationId xmlns:a16="http://schemas.microsoft.com/office/drawing/2014/main" id="{A26A570B-A52D-F0CC-84DB-9ABD803BA046}"/>
              </a:ext>
            </a:extLst>
          </p:cNvPr>
          <p:cNvSpPr/>
          <p:nvPr/>
        </p:nvSpPr>
        <p:spPr>
          <a:xfrm>
            <a:off x="8078988" y="1032456"/>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FF0000"/>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64" name="Oval 67">
            <a:extLst>
              <a:ext uri="{FF2B5EF4-FFF2-40B4-BE49-F238E27FC236}">
                <a16:creationId xmlns:a16="http://schemas.microsoft.com/office/drawing/2014/main" id="{76C3D94D-0705-0520-B188-CB23719B8A4D}"/>
              </a:ext>
            </a:extLst>
          </p:cNvPr>
          <p:cNvSpPr/>
          <p:nvPr/>
        </p:nvSpPr>
        <p:spPr>
          <a:xfrm>
            <a:off x="8078988" y="2216685"/>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FF0000"/>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66" name="Rectangle 65">
            <a:extLst>
              <a:ext uri="{FF2B5EF4-FFF2-40B4-BE49-F238E27FC236}">
                <a16:creationId xmlns:a16="http://schemas.microsoft.com/office/drawing/2014/main" id="{0E23FDDF-985E-1370-6CEC-3A49E3B878EC}"/>
              </a:ext>
            </a:extLst>
          </p:cNvPr>
          <p:cNvSpPr/>
          <p:nvPr/>
        </p:nvSpPr>
        <p:spPr>
          <a:xfrm>
            <a:off x="1784443" y="5524391"/>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6" name="Rectangle 75">
            <a:extLst>
              <a:ext uri="{FF2B5EF4-FFF2-40B4-BE49-F238E27FC236}">
                <a16:creationId xmlns:a16="http://schemas.microsoft.com/office/drawing/2014/main" id="{7BF164C7-2BD8-576F-F271-C49081D7C09E}"/>
              </a:ext>
            </a:extLst>
          </p:cNvPr>
          <p:cNvSpPr/>
          <p:nvPr/>
        </p:nvSpPr>
        <p:spPr>
          <a:xfrm>
            <a:off x="5317842" y="3936308"/>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77" name="Rectangle 76">
            <a:extLst>
              <a:ext uri="{FF2B5EF4-FFF2-40B4-BE49-F238E27FC236}">
                <a16:creationId xmlns:a16="http://schemas.microsoft.com/office/drawing/2014/main" id="{B70C4AC4-EF39-CDBD-0994-1FF1884BD5AE}"/>
              </a:ext>
            </a:extLst>
          </p:cNvPr>
          <p:cNvSpPr/>
          <p:nvPr/>
        </p:nvSpPr>
        <p:spPr>
          <a:xfrm>
            <a:off x="5888958" y="3536258"/>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cxnSp>
        <p:nvCxnSpPr>
          <p:cNvPr id="78" name="Connector: Elbow 77">
            <a:extLst>
              <a:ext uri="{FF2B5EF4-FFF2-40B4-BE49-F238E27FC236}">
                <a16:creationId xmlns:a16="http://schemas.microsoft.com/office/drawing/2014/main" id="{DFBFDAD1-7D9F-0B77-02C8-916092C4E57D}"/>
              </a:ext>
            </a:extLst>
          </p:cNvPr>
          <p:cNvCxnSpPr>
            <a:cxnSpLocks/>
            <a:stCxn id="76" idx="3"/>
            <a:endCxn id="77" idx="1"/>
          </p:cNvCxnSpPr>
          <p:nvPr/>
        </p:nvCxnSpPr>
        <p:spPr>
          <a:xfrm flipV="1">
            <a:off x="5642694" y="3668605"/>
            <a:ext cx="246264" cy="40005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1" name="TextBox 80">
            <a:extLst>
              <a:ext uri="{FF2B5EF4-FFF2-40B4-BE49-F238E27FC236}">
                <a16:creationId xmlns:a16="http://schemas.microsoft.com/office/drawing/2014/main" id="{93123FCF-00AE-372B-D83C-100DCBBFA410}"/>
              </a:ext>
            </a:extLst>
          </p:cNvPr>
          <p:cNvSpPr txBox="1"/>
          <p:nvPr/>
        </p:nvSpPr>
        <p:spPr>
          <a:xfrm>
            <a:off x="6284710" y="5453347"/>
            <a:ext cx="2139635" cy="492443"/>
          </a:xfrm>
          <a:prstGeom prst="rect">
            <a:avLst/>
          </a:prstGeom>
          <a:solidFill>
            <a:schemeClr val="bg1"/>
          </a:solidFill>
        </p:spPr>
        <p:txBody>
          <a:bodyPr wrap="square" lIns="0" tIns="0" rIns="0" bIns="0" rtlCol="0">
            <a:spAutoFit/>
          </a:bodyPr>
          <a:lstStyle/>
          <a:p>
            <a:r>
              <a:rPr lang="en-US" sz="800" b="0" i="0" u="none" strike="noStrike" kern="1200" dirty="0">
                <a:effectLst/>
                <a:latin typeface="Meiryo UI" panose="020B0604030504040204" pitchFamily="50" charset="-128"/>
                <a:ea typeface="Meiryo UI" panose="020B0604030504040204" pitchFamily="50" charset="-128"/>
                <a:cs typeface="+mn-cs"/>
              </a:rPr>
              <a:t>DSS</a:t>
            </a:r>
            <a:r>
              <a:rPr lang="ja-JP" altLang="en-US" sz="800" b="0" i="0" u="none" strike="noStrike" kern="1200" dirty="0">
                <a:effectLst/>
                <a:latin typeface="Meiryo UI" panose="020B0604030504040204" pitchFamily="50" charset="-128"/>
                <a:ea typeface="Meiryo UI" panose="020B0604030504040204" pitchFamily="50" charset="-128"/>
                <a:cs typeface="+mn-cs"/>
              </a:rPr>
              <a:t>準拠区分</a:t>
            </a:r>
            <a:r>
              <a:rPr lang="ja-JP" altLang="en-US" sz="800" dirty="0">
                <a:latin typeface="Meiryo UI" panose="020B0604030504040204" pitchFamily="50" charset="-128"/>
                <a:ea typeface="Meiryo UI" panose="020B0604030504040204" pitchFamily="50" charset="-128"/>
              </a:rPr>
              <a:t>：</a:t>
            </a:r>
            <a:endParaRPr lang="en-US" altLang="ja-JP" sz="800" dirty="0">
              <a:latin typeface="Meiryo UI" panose="020B0604030504040204" pitchFamily="50" charset="-128"/>
              <a:ea typeface="Meiryo UI" panose="020B0604030504040204" pitchFamily="50" charset="-128"/>
            </a:endParaRPr>
          </a:p>
          <a:p>
            <a:r>
              <a:rPr lang="en-US" altLang="ja-JP" sz="800" dirty="0">
                <a:latin typeface="Meiryo UI" panose="020B0604030504040204" pitchFamily="50" charset="-128"/>
                <a:ea typeface="Meiryo UI" panose="020B0604030504040204" pitchFamily="50" charset="-128"/>
              </a:rPr>
              <a:t>DSS</a:t>
            </a:r>
            <a:r>
              <a:rPr lang="ja-JP" altLang="en-US" sz="800" dirty="0">
                <a:latin typeface="Meiryo UI" panose="020B0604030504040204" pitchFamily="50" charset="-128"/>
                <a:ea typeface="Meiryo UI" panose="020B0604030504040204" pitchFamily="50" charset="-128"/>
              </a:rPr>
              <a:t>に準拠している場合はクレデンシャル</a:t>
            </a:r>
            <a:r>
              <a:rPr lang="en-US" altLang="ja-JP" sz="800" dirty="0">
                <a:latin typeface="Meiryo UI" panose="020B0604030504040204" pitchFamily="50" charset="-128"/>
                <a:ea typeface="Meiryo UI" panose="020B0604030504040204" pitchFamily="50" charset="-128"/>
              </a:rPr>
              <a:t>Lv1</a:t>
            </a:r>
            <a:r>
              <a:rPr lang="ja-JP" altLang="en-US" sz="800" dirty="0">
                <a:latin typeface="Meiryo UI" panose="020B0604030504040204" pitchFamily="50" charset="-128"/>
                <a:ea typeface="Meiryo UI" panose="020B0604030504040204" pitchFamily="50" charset="-128"/>
              </a:rPr>
              <a:t>として、</a:t>
            </a:r>
            <a:endParaRPr lang="en-US" altLang="ja-JP" sz="800" dirty="0">
              <a:latin typeface="Meiryo UI" panose="020B0604030504040204" pitchFamily="50" charset="-128"/>
              <a:ea typeface="Meiryo UI" panose="020B0604030504040204" pitchFamily="50" charset="-128"/>
            </a:endParaRPr>
          </a:p>
          <a:p>
            <a:r>
              <a:rPr lang="ja-JP" altLang="en-US" sz="800" b="0" dirty="0">
                <a:latin typeface="Meiryo UI" panose="020B0604030504040204" pitchFamily="50" charset="-128"/>
                <a:ea typeface="Meiryo UI" panose="020B0604030504040204" pitchFamily="50" charset="-128"/>
              </a:rPr>
              <a:t>「クレデンシャル</a:t>
            </a:r>
            <a:r>
              <a:rPr lang="en-US" altLang="ja-JP" sz="800" b="0" dirty="0">
                <a:latin typeface="Meiryo UI" panose="020B0604030504040204" pitchFamily="50" charset="-128"/>
                <a:ea typeface="Meiryo UI" panose="020B0604030504040204" pitchFamily="50" charset="-128"/>
              </a:rPr>
              <a:t>(Lv1)</a:t>
            </a:r>
            <a:r>
              <a:rPr lang="ja-JP" altLang="en-US" sz="800" b="0" dirty="0">
                <a:latin typeface="Meiryo UI" panose="020B0604030504040204" pitchFamily="50" charset="-128"/>
                <a:ea typeface="Meiryo UI" panose="020B0604030504040204" pitchFamily="50" charset="-128"/>
              </a:rPr>
              <a:t>定義マスタ」</a:t>
            </a:r>
            <a:endParaRPr lang="en-US" sz="800" b="0" dirty="0">
              <a:latin typeface="Meiryo UI" panose="020B0604030504040204" pitchFamily="50" charset="-128"/>
              <a:ea typeface="Meiryo UI" panose="020B0604030504040204" pitchFamily="50" charset="-128"/>
            </a:endParaRPr>
          </a:p>
          <a:p>
            <a:r>
              <a:rPr lang="ja-JP" altLang="en-US" sz="800" dirty="0">
                <a:latin typeface="Meiryo UI" panose="020B0604030504040204" pitchFamily="50" charset="-128"/>
                <a:ea typeface="Meiryo UI" panose="020B0604030504040204" pitchFamily="50" charset="-128"/>
              </a:rPr>
              <a:t>にも定義がマスタ登録される</a:t>
            </a:r>
            <a:endParaRPr lang="en-US" altLang="ja-JP" sz="8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212CD587-33D8-2CCB-78ED-A5B66BB07690}"/>
              </a:ext>
            </a:extLst>
          </p:cNvPr>
          <p:cNvSpPr/>
          <p:nvPr/>
        </p:nvSpPr>
        <p:spPr>
          <a:xfrm>
            <a:off x="1784443" y="5777494"/>
            <a:ext cx="324852" cy="264694"/>
          </a:xfrm>
          <a:prstGeom prst="rect">
            <a:avLst/>
          </a:prstGeom>
          <a:noFill/>
          <a:ln>
            <a:noFill/>
          </a:ln>
          <a:extLst>
            <a:ext uri="{909E8E84-426E-40DD-AFC4-6F175D3DCCD1}">
              <a14:hiddenFill xmlns:a14="http://schemas.microsoft.com/office/drawing/2010/main">
                <a:solidFill>
                  <a:srgbClr val="D4DF33"/>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88" name="TextBox 87">
            <a:extLst>
              <a:ext uri="{FF2B5EF4-FFF2-40B4-BE49-F238E27FC236}">
                <a16:creationId xmlns:a16="http://schemas.microsoft.com/office/drawing/2014/main" id="{55AE67DA-6D59-E52B-3299-C1FE9E3ACE09}"/>
              </a:ext>
            </a:extLst>
          </p:cNvPr>
          <p:cNvSpPr txBox="1"/>
          <p:nvPr/>
        </p:nvSpPr>
        <p:spPr>
          <a:xfrm>
            <a:off x="3722045" y="6114350"/>
            <a:ext cx="2431105" cy="246221"/>
          </a:xfrm>
          <a:prstGeom prst="rect">
            <a:avLst/>
          </a:prstGeom>
          <a:solidFill>
            <a:schemeClr val="bg1"/>
          </a:solidFill>
        </p:spPr>
        <p:txBody>
          <a:bodyPr wrap="square" lIns="72000" tIns="0" rIns="0" bIns="0" rtlCol="0">
            <a:spAutoFit/>
          </a:bodyPr>
          <a:lstStyle/>
          <a:p>
            <a:r>
              <a:rPr lang="ja-JP" altLang="en-US" sz="800" dirty="0">
                <a:latin typeface="Meiryo UI" panose="020B0604030504040204" pitchFamily="50" charset="-128"/>
                <a:ea typeface="Meiryo UI" panose="020B0604030504040204" pitchFamily="50" charset="-128"/>
              </a:rPr>
              <a:t>特技・実績は、自己申告に基づくフリーテキストを想定。</a:t>
            </a:r>
            <a:endParaRPr lang="en-US" altLang="ja-JP" sz="800" dirty="0">
              <a:latin typeface="Meiryo UI" panose="020B0604030504040204" pitchFamily="50" charset="-128"/>
              <a:ea typeface="Meiryo UI" panose="020B0604030504040204" pitchFamily="50" charset="-128"/>
            </a:endParaRPr>
          </a:p>
          <a:p>
            <a:r>
              <a:rPr lang="ja-JP" altLang="en-US" sz="800" dirty="0">
                <a:latin typeface="Meiryo UI" panose="020B0604030504040204" pitchFamily="50" charset="-128"/>
                <a:ea typeface="Meiryo UI" panose="020B0604030504040204" pitchFamily="50" charset="-128"/>
              </a:rPr>
              <a:t>例：●●ハッカソン●位、</a:t>
            </a:r>
            <a:r>
              <a:rPr lang="en-US" altLang="ja-JP" sz="800" dirty="0" err="1">
                <a:latin typeface="Meiryo UI" panose="020B0604030504040204" pitchFamily="50" charset="-128"/>
                <a:ea typeface="Meiryo UI" panose="020B0604030504040204" pitchFamily="50" charset="-128"/>
              </a:rPr>
              <a:t>AtCoder</a:t>
            </a:r>
            <a:r>
              <a:rPr lang="ja-JP" altLang="en-US" sz="800" dirty="0">
                <a:latin typeface="Meiryo UI" panose="020B0604030504040204" pitchFamily="50" charset="-128"/>
                <a:ea typeface="Meiryo UI" panose="020B0604030504040204" pitchFamily="50" charset="-128"/>
              </a:rPr>
              <a:t>●●色等</a:t>
            </a:r>
            <a:endParaRPr lang="en-US" altLang="ja-JP" sz="800" dirty="0">
              <a:latin typeface="Meiryo UI" panose="020B0604030504040204" pitchFamily="50" charset="-128"/>
              <a:ea typeface="Meiryo UI" panose="020B0604030504040204" pitchFamily="50" charset="-128"/>
            </a:endParaRPr>
          </a:p>
        </p:txBody>
      </p:sp>
      <p:sp>
        <p:nvSpPr>
          <p:cNvPr id="91" name="TextBox 90">
            <a:extLst>
              <a:ext uri="{FF2B5EF4-FFF2-40B4-BE49-F238E27FC236}">
                <a16:creationId xmlns:a16="http://schemas.microsoft.com/office/drawing/2014/main" id="{C5C8116E-6C75-F572-6FF9-8EA4EDA07CB0}"/>
              </a:ext>
            </a:extLst>
          </p:cNvPr>
          <p:cNvSpPr txBox="1"/>
          <p:nvPr/>
        </p:nvSpPr>
        <p:spPr>
          <a:xfrm>
            <a:off x="2609746" y="4809503"/>
            <a:ext cx="998155" cy="123111"/>
          </a:xfrm>
          <a:prstGeom prst="rect">
            <a:avLst/>
          </a:prstGeom>
          <a:solidFill>
            <a:srgbClr val="FFFFFF"/>
          </a:solid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クレデンシャル</a:t>
            </a:r>
            <a:r>
              <a:rPr lang="en-US" altLang="ja-JP" sz="800" dirty="0">
                <a:latin typeface="Meiryo UI" panose="020B0604030504040204" pitchFamily="50" charset="-128"/>
                <a:ea typeface="Meiryo UI" panose="020B0604030504040204" pitchFamily="50" charset="-128"/>
              </a:rPr>
              <a:t>Lv1,2)</a:t>
            </a:r>
          </a:p>
        </p:txBody>
      </p:sp>
      <p:cxnSp>
        <p:nvCxnSpPr>
          <p:cNvPr id="96" name="Connector: Elbow 95">
            <a:extLst>
              <a:ext uri="{FF2B5EF4-FFF2-40B4-BE49-F238E27FC236}">
                <a16:creationId xmlns:a16="http://schemas.microsoft.com/office/drawing/2014/main" id="{ABA36383-B4DD-EA3D-A0F4-50FFA3A3F518}"/>
              </a:ext>
            </a:extLst>
          </p:cNvPr>
          <p:cNvCxnSpPr>
            <a:cxnSpLocks/>
            <a:endCxn id="88" idx="1"/>
          </p:cNvCxnSpPr>
          <p:nvPr/>
        </p:nvCxnSpPr>
        <p:spPr>
          <a:xfrm>
            <a:off x="2109295" y="5909841"/>
            <a:ext cx="1612750" cy="32762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98" name="TextBox 97">
            <a:extLst>
              <a:ext uri="{FF2B5EF4-FFF2-40B4-BE49-F238E27FC236}">
                <a16:creationId xmlns:a16="http://schemas.microsoft.com/office/drawing/2014/main" id="{A291180D-A9AF-50C3-48D6-29554EC5D216}"/>
              </a:ext>
            </a:extLst>
          </p:cNvPr>
          <p:cNvSpPr txBox="1"/>
          <p:nvPr/>
        </p:nvSpPr>
        <p:spPr>
          <a:xfrm>
            <a:off x="2461902" y="5992387"/>
            <a:ext cx="998155" cy="123111"/>
          </a:xfrm>
          <a:prstGeom prst="rect">
            <a:avLst/>
          </a:prstGeom>
          <a:solidFill>
            <a:srgbClr val="FFFFFF"/>
          </a:solid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クレデンシャル</a:t>
            </a:r>
            <a:r>
              <a:rPr lang="en-US" altLang="ja-JP" sz="800" dirty="0">
                <a:latin typeface="Meiryo UI" panose="020B0604030504040204" pitchFamily="50" charset="-128"/>
                <a:ea typeface="Meiryo UI" panose="020B0604030504040204" pitchFamily="50" charset="-128"/>
              </a:rPr>
              <a:t>Lv3)</a:t>
            </a:r>
          </a:p>
        </p:txBody>
      </p:sp>
      <p:cxnSp>
        <p:nvCxnSpPr>
          <p:cNvPr id="99" name="Connector: Elbow 98">
            <a:extLst>
              <a:ext uri="{FF2B5EF4-FFF2-40B4-BE49-F238E27FC236}">
                <a16:creationId xmlns:a16="http://schemas.microsoft.com/office/drawing/2014/main" id="{1A6587BC-3F95-993B-4539-6AF423A7B250}"/>
              </a:ext>
            </a:extLst>
          </p:cNvPr>
          <p:cNvCxnSpPr>
            <a:cxnSpLocks/>
          </p:cNvCxnSpPr>
          <p:nvPr/>
        </p:nvCxnSpPr>
        <p:spPr>
          <a:xfrm flipV="1">
            <a:off x="2109295" y="741434"/>
            <a:ext cx="3758789" cy="2000442"/>
          </a:xfrm>
          <a:prstGeom prst="bentConnector3">
            <a:avLst>
              <a:gd name="adj1" fmla="val 26687"/>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0FA57821-E506-8A95-9139-406866E12029}"/>
              </a:ext>
            </a:extLst>
          </p:cNvPr>
          <p:cNvSpPr txBox="1"/>
          <p:nvPr/>
        </p:nvSpPr>
        <p:spPr>
          <a:xfrm>
            <a:off x="2696362" y="2449437"/>
            <a:ext cx="824922" cy="123111"/>
          </a:xfrm>
          <a:prstGeom prst="rect">
            <a:avLst/>
          </a:prstGeom>
          <a:solidFill>
            <a:srgbClr val="FFFFFF"/>
          </a:solid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クレデンシャル</a:t>
            </a:r>
            <a:r>
              <a:rPr lang="en-US" altLang="ja-JP" sz="800" dirty="0">
                <a:latin typeface="Meiryo UI" panose="020B0604030504040204" pitchFamily="50" charset="-128"/>
                <a:ea typeface="Meiryo UI" panose="020B0604030504040204" pitchFamily="50" charset="-128"/>
              </a:rPr>
              <a:t>Lv1)</a:t>
            </a:r>
          </a:p>
        </p:txBody>
      </p:sp>
    </p:spTree>
    <p:extLst>
      <p:ext uri="{BB962C8B-B14F-4D97-AF65-F5344CB8AC3E}">
        <p14:creationId xmlns:p14="http://schemas.microsoft.com/office/powerpoint/2010/main" val="3062391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F37EE-7445-C33F-CF26-4CCFB4E44C20}"/>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40CBF63-B1BB-C5F1-9D2F-E107D0EAB501}"/>
              </a:ext>
            </a:extLst>
          </p:cNvPr>
          <p:cNvGraphicFramePr>
            <a:graphicFrameLocks noGrp="1"/>
          </p:cNvGraphicFramePr>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585111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23" name="Table 22">
            <a:extLst>
              <a:ext uri="{FF2B5EF4-FFF2-40B4-BE49-F238E27FC236}">
                <a16:creationId xmlns:a16="http://schemas.microsoft.com/office/drawing/2014/main" id="{F1E703F4-6591-A1E2-35B9-0E841D611F04}"/>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lumMod val="65000"/>
                              <a:lumOff val="35000"/>
                            </a:schemeClr>
                          </a:solidFill>
                          <a:latin typeface="Meiryo UI" panose="020B0604030504040204" pitchFamily="50" charset="-128"/>
                          <a:ea typeface="Meiryo UI" panose="020B0604030504040204" pitchFamily="50" charset="-128"/>
                        </a:rPr>
                        <a:t>データグループ</a:t>
                      </a:r>
                      <a:endParaRPr lang="en-US" sz="800" b="0" dirty="0">
                        <a:solidFill>
                          <a:schemeClr val="tx1">
                            <a:lumMod val="65000"/>
                            <a:lumOff val="35000"/>
                          </a:schemeClr>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lumMod val="65000"/>
                              <a:lumOff val="35000"/>
                            </a:schemeClr>
                          </a:solidFill>
                          <a:effectLst/>
                          <a:uLnTx/>
                          <a:uFillTx/>
                          <a:latin typeface="Meiryo UI" panose="020B0604030504040204" pitchFamily="50" charset="-128"/>
                          <a:ea typeface="Meiryo UI" panose="020B0604030504040204" pitchFamily="50" charset="-128"/>
                          <a:cs typeface="+mn-cs"/>
                        </a:rPr>
                        <a:t>管理者系情報</a:t>
                      </a:r>
                      <a:endParaRPr lang="en-US" sz="800" b="0" dirty="0">
                        <a:solidFill>
                          <a:schemeClr val="tx1">
                            <a:lumMod val="65000"/>
                            <a:lumOff val="35000"/>
                          </a:schemeClr>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graphicFrame>
        <p:nvGraphicFramePr>
          <p:cNvPr id="24" name="Table 23">
            <a:extLst>
              <a:ext uri="{FF2B5EF4-FFF2-40B4-BE49-F238E27FC236}">
                <a16:creationId xmlns:a16="http://schemas.microsoft.com/office/drawing/2014/main" id="{84CC4856-6345-FE08-B506-0CEE1382D95B}"/>
              </a:ext>
            </a:extLst>
          </p:cNvPr>
          <p:cNvGraphicFramePr>
            <a:graphicFrameLocks noGrp="1"/>
          </p:cNvGraphicFramePr>
          <p:nvPr>
            <p:extLst>
              <p:ext uri="{D42A27DB-BD31-4B8C-83A1-F6EECF244321}">
                <p14:modId xmlns:p14="http://schemas.microsoft.com/office/powerpoint/2010/main" val="3748751960"/>
              </p:ext>
            </p:extLst>
          </p:nvPr>
        </p:nvGraphicFramePr>
        <p:xfrm>
          <a:off x="7126272" y="1313807"/>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法人</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法人ドメイン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代表者氏名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入会日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契約状態コード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所在地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業種コード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14724942"/>
                  </a:ext>
                </a:extLst>
              </a:tr>
            </a:tbl>
          </a:graphicData>
        </a:graphic>
      </p:graphicFrame>
      <p:graphicFrame>
        <p:nvGraphicFramePr>
          <p:cNvPr id="2" name="Table 1">
            <a:extLst>
              <a:ext uri="{FF2B5EF4-FFF2-40B4-BE49-F238E27FC236}">
                <a16:creationId xmlns:a16="http://schemas.microsoft.com/office/drawing/2014/main" id="{9594DF3A-EC64-FB39-1BB2-C4B79F4735CA}"/>
              </a:ext>
            </a:extLst>
          </p:cNvPr>
          <p:cNvGraphicFramePr>
            <a:graphicFrameLocks noGrp="1"/>
          </p:cNvGraphicFramePr>
          <p:nvPr/>
        </p:nvGraphicFramePr>
        <p:xfrm>
          <a:off x="7126272" y="4820124"/>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サイト運営者</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管理者</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ログイン</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権限ロールコード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所属組織コード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アカウント状態</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最終ログイン日時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bl>
          </a:graphicData>
        </a:graphic>
      </p:graphicFrame>
      <p:graphicFrame>
        <p:nvGraphicFramePr>
          <p:cNvPr id="22" name="Table 21">
            <a:extLst>
              <a:ext uri="{FF2B5EF4-FFF2-40B4-BE49-F238E27FC236}">
                <a16:creationId xmlns:a16="http://schemas.microsoft.com/office/drawing/2014/main" id="{FAB73CEF-F5F4-6DC5-0870-E3F248F4C334}"/>
              </a:ext>
            </a:extLst>
          </p:cNvPr>
          <p:cNvGraphicFramePr>
            <a:graphicFrameLocks noGrp="1"/>
          </p:cNvGraphicFramePr>
          <p:nvPr/>
        </p:nvGraphicFramePr>
        <p:xfrm>
          <a:off x="7126272" y="3165678"/>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コンテンツプロバイダ</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プロバイダ</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プロバイダ名称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プロバイダ種別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連絡先メール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電話番号</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所在地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提供カテゴリ</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25" name="Table 24">
            <a:extLst>
              <a:ext uri="{FF2B5EF4-FFF2-40B4-BE49-F238E27FC236}">
                <a16:creationId xmlns:a16="http://schemas.microsoft.com/office/drawing/2014/main" id="{B6A3CB1D-51AD-B1E5-1728-8F1F46DAA624}"/>
              </a:ext>
            </a:extLst>
          </p:cNvPr>
          <p:cNvGraphicFramePr>
            <a:graphicFrameLocks noGrp="1"/>
          </p:cNvGraphicFramePr>
          <p:nvPr/>
        </p:nvGraphicFramePr>
        <p:xfrm>
          <a:off x="3296694" y="1313807"/>
          <a:ext cx="1908404" cy="15513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6308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ユーザ所属設定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50905">
                <a:tc rowSpan="3">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50905">
                <a:tc vMerge="1">
                  <a:txBody>
                    <a:bodyPr/>
                    <a:lstStyle/>
                    <a:p>
                      <a:pPr algn="l" fontAlgn="t"/>
                      <a:endParaRPr 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5090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5090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所属種別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部門コード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最新フラグ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cxnSp>
        <p:nvCxnSpPr>
          <p:cNvPr id="26" name="Connector: Elbow 25">
            <a:extLst>
              <a:ext uri="{FF2B5EF4-FFF2-40B4-BE49-F238E27FC236}">
                <a16:creationId xmlns:a16="http://schemas.microsoft.com/office/drawing/2014/main" id="{ED3CCA57-FAA1-F8BB-D5DE-AD7560814AF5}"/>
              </a:ext>
            </a:extLst>
          </p:cNvPr>
          <p:cNvCxnSpPr>
            <a:cxnSpLocks/>
            <a:stCxn id="33" idx="3"/>
            <a:endCxn id="34" idx="1"/>
          </p:cNvCxnSpPr>
          <p:nvPr/>
        </p:nvCxnSpPr>
        <p:spPr>
          <a:xfrm flipV="1">
            <a:off x="5193556" y="1597670"/>
            <a:ext cx="1932716" cy="212651"/>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5091D7FE-788C-983E-718C-73536E606DBD}"/>
              </a:ext>
            </a:extLst>
          </p:cNvPr>
          <p:cNvSpPr/>
          <p:nvPr/>
        </p:nvSpPr>
        <p:spPr>
          <a:xfrm>
            <a:off x="1982427" y="1541721"/>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7EB2A34-6A48-6AC2-73A0-3EC30837FA93}"/>
              </a:ext>
            </a:extLst>
          </p:cNvPr>
          <p:cNvSpPr/>
          <p:nvPr/>
        </p:nvSpPr>
        <p:spPr>
          <a:xfrm>
            <a:off x="3296373" y="1541721"/>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E3AD5407-D9A6-1C0C-B27A-34EEC7558CE5}"/>
              </a:ext>
            </a:extLst>
          </p:cNvPr>
          <p:cNvCxnSpPr>
            <a:cxnSpLocks/>
            <a:stCxn id="27" idx="3"/>
            <a:endCxn id="28" idx="1"/>
          </p:cNvCxnSpPr>
          <p:nvPr/>
        </p:nvCxnSpPr>
        <p:spPr>
          <a:xfrm>
            <a:off x="2312036" y="1648047"/>
            <a:ext cx="984337" cy="0"/>
          </a:xfrm>
          <a:prstGeom prst="line">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3" name="Rectangle 32">
            <a:extLst>
              <a:ext uri="{FF2B5EF4-FFF2-40B4-BE49-F238E27FC236}">
                <a16:creationId xmlns:a16="http://schemas.microsoft.com/office/drawing/2014/main" id="{D53A1DD2-8262-0123-114E-BB94A7B842C4}"/>
              </a:ext>
            </a:extLst>
          </p:cNvPr>
          <p:cNvSpPr/>
          <p:nvPr/>
        </p:nvSpPr>
        <p:spPr>
          <a:xfrm>
            <a:off x="4863947" y="1703995"/>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EBF7EF0-573A-E133-61EE-8AF7E1E97D77}"/>
              </a:ext>
            </a:extLst>
          </p:cNvPr>
          <p:cNvSpPr/>
          <p:nvPr/>
        </p:nvSpPr>
        <p:spPr>
          <a:xfrm>
            <a:off x="7126272" y="1491344"/>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6B7CB048-B1D4-0309-6F87-63A39E36E731}"/>
              </a:ext>
            </a:extLst>
          </p:cNvPr>
          <p:cNvSpPr/>
          <p:nvPr/>
        </p:nvSpPr>
        <p:spPr>
          <a:xfrm>
            <a:off x="7126272" y="3339061"/>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EB0A969-5F86-E3F0-165B-441F3DAD9322}"/>
              </a:ext>
            </a:extLst>
          </p:cNvPr>
          <p:cNvSpPr/>
          <p:nvPr/>
        </p:nvSpPr>
        <p:spPr>
          <a:xfrm>
            <a:off x="4863947" y="1796958"/>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ctor: Elbow 40">
            <a:extLst>
              <a:ext uri="{FF2B5EF4-FFF2-40B4-BE49-F238E27FC236}">
                <a16:creationId xmlns:a16="http://schemas.microsoft.com/office/drawing/2014/main" id="{9A9F8E2F-1CD3-E3FE-23C1-63BD8511B4DF}"/>
              </a:ext>
            </a:extLst>
          </p:cNvPr>
          <p:cNvCxnSpPr>
            <a:cxnSpLocks/>
            <a:stCxn id="40" idx="3"/>
            <a:endCxn id="35" idx="1"/>
          </p:cNvCxnSpPr>
          <p:nvPr/>
        </p:nvCxnSpPr>
        <p:spPr>
          <a:xfrm>
            <a:off x="5193556" y="1903284"/>
            <a:ext cx="1932716" cy="154210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 name="ee4pFootnotes">
            <a:extLst>
              <a:ext uri="{FF2B5EF4-FFF2-40B4-BE49-F238E27FC236}">
                <a16:creationId xmlns:a16="http://schemas.microsoft.com/office/drawing/2014/main" id="{C75E6006-3BA3-F058-F2EF-E5F359DAD36E}"/>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6" name="TextBox 5">
            <a:extLst>
              <a:ext uri="{FF2B5EF4-FFF2-40B4-BE49-F238E27FC236}">
                <a16:creationId xmlns:a16="http://schemas.microsoft.com/office/drawing/2014/main" id="{05818AB7-BCD7-22F7-2832-87730E3F872C}"/>
              </a:ext>
            </a:extLst>
          </p:cNvPr>
          <p:cNvSpPr txBox="1"/>
          <p:nvPr/>
        </p:nvSpPr>
        <p:spPr>
          <a:xfrm>
            <a:off x="9161630" y="4913124"/>
            <a:ext cx="2508754" cy="369332"/>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サイト運営者のユーザ情報を利用者側の「ユーザ」マスタ内で</a:t>
            </a:r>
            <a:br>
              <a:rPr lang="en-US" altLang="ja-JP" sz="800" dirty="0">
                <a:latin typeface="Meiryo UI" panose="020B0604030504040204" pitchFamily="50" charset="-128"/>
                <a:ea typeface="Meiryo UI" panose="020B0604030504040204" pitchFamily="50" charset="-128"/>
              </a:rPr>
            </a:br>
            <a:r>
              <a:rPr lang="ja-JP" altLang="en-US" sz="800" dirty="0">
                <a:latin typeface="Meiryo UI" panose="020B0604030504040204" pitchFamily="50" charset="-128"/>
                <a:ea typeface="Meiryo UI" panose="020B0604030504040204" pitchFamily="50" charset="-128"/>
              </a:rPr>
              <a:t>保持するか、別テーブル管理とするかは設計時に確定。</a:t>
            </a:r>
            <a:endParaRPr lang="en-US" altLang="ja-JP" sz="800" dirty="0">
              <a:latin typeface="Meiryo UI" panose="020B0604030504040204" pitchFamily="50" charset="-128"/>
              <a:ea typeface="Meiryo UI" panose="020B0604030504040204" pitchFamily="50" charset="-128"/>
            </a:endParaRPr>
          </a:p>
          <a:p>
            <a:r>
              <a:rPr lang="ja-JP" altLang="en-US" sz="800" dirty="0">
                <a:latin typeface="Meiryo UI" panose="020B0604030504040204" pitchFamily="50" charset="-128"/>
                <a:ea typeface="Meiryo UI" panose="020B0604030504040204" pitchFamily="50" charset="-128"/>
              </a:rPr>
              <a:t>本資料上は別テーブル管理を前提に記載。</a:t>
            </a:r>
            <a:endParaRPr lang="en-US" altLang="ja-JP" sz="800"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B4578F0E-BA58-D54C-063B-768AFB7238D5}"/>
              </a:ext>
            </a:extLst>
          </p:cNvPr>
          <p:cNvSpPr txBox="1"/>
          <p:nvPr/>
        </p:nvSpPr>
        <p:spPr>
          <a:xfrm>
            <a:off x="10161419" y="612425"/>
            <a:ext cx="1457414" cy="646331"/>
          </a:xfrm>
          <a:prstGeom prst="rect">
            <a:avLst/>
          </a:prstGeom>
          <a:noFill/>
          <a:ln>
            <a:solidFill>
              <a:schemeClr val="tx1"/>
            </a:solidFill>
            <a:prstDash val="dash"/>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&lt;</a:t>
            </a:r>
            <a:r>
              <a:rPr kumimoji="1" lang="ja-JP" altLang="en-US" sz="1200" dirty="0">
                <a:latin typeface="Meiryo UI" panose="020B0604030504040204" pitchFamily="50" charset="-128"/>
                <a:ea typeface="Meiryo UI" panose="020B0604030504040204" pitchFamily="50" charset="-128"/>
              </a:rPr>
              <a:t>凡例</a:t>
            </a:r>
            <a:r>
              <a:rPr kumimoji="1" lang="en-US" altLang="ja-JP" sz="1200" dirty="0">
                <a:latin typeface="Meiryo UI" panose="020B0604030504040204" pitchFamily="50" charset="-128"/>
                <a:ea typeface="Meiryo UI" panose="020B0604030504040204" pitchFamily="50" charset="-128"/>
              </a:rPr>
              <a:t>&gt;</a:t>
            </a:r>
          </a:p>
          <a:p>
            <a:r>
              <a:rPr kumimoji="1" lang="ja-JP" altLang="en-US" sz="1200" dirty="0">
                <a:latin typeface="Meiryo UI" panose="020B0604030504040204" pitchFamily="50" charset="-128"/>
                <a:ea typeface="Meiryo UI" panose="020B0604030504040204" pitchFamily="50" charset="-128"/>
              </a:rPr>
              <a:t>　　　　　のテーブルは</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初期リリース対象外</a:t>
            </a:r>
          </a:p>
        </p:txBody>
      </p:sp>
      <p:sp>
        <p:nvSpPr>
          <p:cNvPr id="8" name="正方形/長方形 7">
            <a:extLst>
              <a:ext uri="{FF2B5EF4-FFF2-40B4-BE49-F238E27FC236}">
                <a16:creationId xmlns:a16="http://schemas.microsoft.com/office/drawing/2014/main" id="{4949C78A-E4F0-3D57-0A83-3FBFA50B71B3}"/>
              </a:ext>
            </a:extLst>
          </p:cNvPr>
          <p:cNvSpPr/>
          <p:nvPr/>
        </p:nvSpPr>
        <p:spPr>
          <a:xfrm>
            <a:off x="10267305" y="859971"/>
            <a:ext cx="423245" cy="14560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52499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C3E1B-6E27-AF36-5330-14B88D33208E}"/>
            </a:ext>
          </a:extLst>
        </p:cNvPr>
        <p:cNvGrpSpPr/>
        <p:nvPr/>
      </p:nvGrpSpPr>
      <p:grpSpPr>
        <a:xfrm>
          <a:off x="0" y="0"/>
          <a:ext cx="0" cy="0"/>
          <a:chOff x="0" y="0"/>
          <a:chExt cx="0" cy="0"/>
        </a:xfrm>
      </p:grpSpPr>
      <p:graphicFrame>
        <p:nvGraphicFramePr>
          <p:cNvPr id="23" name="Table 22">
            <a:extLst>
              <a:ext uri="{FF2B5EF4-FFF2-40B4-BE49-F238E27FC236}">
                <a16:creationId xmlns:a16="http://schemas.microsoft.com/office/drawing/2014/main" id="{922DDF2E-0E1B-55BC-2887-F98DB1D38E2F}"/>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lumMod val="65000"/>
                              <a:lumOff val="35000"/>
                            </a:schemeClr>
                          </a:solidFill>
                          <a:latin typeface="Meiryo UI" panose="020B0604030504040204" pitchFamily="50" charset="-128"/>
                          <a:ea typeface="Meiryo UI" panose="020B0604030504040204" pitchFamily="50" charset="-128"/>
                        </a:rPr>
                        <a:t>データグループ</a:t>
                      </a:r>
                      <a:endParaRPr lang="en-US" sz="800" b="0" dirty="0">
                        <a:solidFill>
                          <a:schemeClr val="tx1">
                            <a:lumMod val="65000"/>
                            <a:lumOff val="35000"/>
                          </a:schemeClr>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lumMod val="65000"/>
                              <a:lumOff val="35000"/>
                            </a:schemeClr>
                          </a:solidFill>
                          <a:effectLst/>
                          <a:uLnTx/>
                          <a:uFillTx/>
                          <a:latin typeface="Meiryo UI" panose="020B0604030504040204" pitchFamily="50" charset="-128"/>
                          <a:ea typeface="Meiryo UI" panose="020B0604030504040204" pitchFamily="50" charset="-128"/>
                          <a:cs typeface="+mn-cs"/>
                        </a:rPr>
                        <a:t>法人系情報</a:t>
                      </a:r>
                      <a:endParaRPr lang="en-US" sz="800" b="0" dirty="0">
                        <a:solidFill>
                          <a:schemeClr val="tx1">
                            <a:lumMod val="65000"/>
                            <a:lumOff val="35000"/>
                          </a:schemeClr>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graphicFrame>
        <p:nvGraphicFramePr>
          <p:cNvPr id="24" name="Table 23">
            <a:extLst>
              <a:ext uri="{FF2B5EF4-FFF2-40B4-BE49-F238E27FC236}">
                <a16:creationId xmlns:a16="http://schemas.microsoft.com/office/drawing/2014/main" id="{513C8A14-C239-B0D3-B8BE-7DF5D8A9AFE0}"/>
              </a:ext>
            </a:extLst>
          </p:cNvPr>
          <p:cNvGraphicFramePr>
            <a:graphicFrameLocks noGrp="1"/>
          </p:cNvGraphicFramePr>
          <p:nvPr>
            <p:extLst>
              <p:ext uri="{D42A27DB-BD31-4B8C-83A1-F6EECF244321}">
                <p14:modId xmlns:p14="http://schemas.microsoft.com/office/powerpoint/2010/main" val="3929576197"/>
              </p:ext>
            </p:extLst>
          </p:nvPr>
        </p:nvGraphicFramePr>
        <p:xfrm>
          <a:off x="414586" y="1313807"/>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法人</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法人</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法人ドメイン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代表者氏名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入会日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契約状態コード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所在地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業種</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ja-JP" alt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14724942"/>
                  </a:ext>
                </a:extLst>
              </a:tr>
            </a:tbl>
          </a:graphicData>
        </a:graphic>
      </p:graphicFrame>
      <p:sp>
        <p:nvSpPr>
          <p:cNvPr id="27" name="Rectangle 26">
            <a:extLst>
              <a:ext uri="{FF2B5EF4-FFF2-40B4-BE49-F238E27FC236}">
                <a16:creationId xmlns:a16="http://schemas.microsoft.com/office/drawing/2014/main" id="{F13EB321-C6D4-3AE6-B4DB-42347F47D335}"/>
              </a:ext>
            </a:extLst>
          </p:cNvPr>
          <p:cNvSpPr/>
          <p:nvPr/>
        </p:nvSpPr>
        <p:spPr>
          <a:xfrm>
            <a:off x="1982427" y="1484895"/>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7" name="Table 46">
            <a:extLst>
              <a:ext uri="{FF2B5EF4-FFF2-40B4-BE49-F238E27FC236}">
                <a16:creationId xmlns:a16="http://schemas.microsoft.com/office/drawing/2014/main" id="{B9882E81-7874-2E75-1AD1-29E79B901F05}"/>
              </a:ext>
            </a:extLst>
          </p:cNvPr>
          <p:cNvGraphicFramePr>
            <a:graphicFrameLocks noGrp="1"/>
          </p:cNvGraphicFramePr>
          <p:nvPr>
            <p:extLst>
              <p:ext uri="{D42A27DB-BD31-4B8C-83A1-F6EECF244321}">
                <p14:modId xmlns:p14="http://schemas.microsoft.com/office/powerpoint/2010/main" val="1163562279"/>
              </p:ext>
            </p:extLst>
          </p:nvPr>
        </p:nvGraphicFramePr>
        <p:xfrm>
          <a:off x="2967085" y="4323234"/>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法人契約</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32041684"/>
                  </a:ext>
                </a:extLst>
              </a:tr>
              <a:tr h="197425">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プラン</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89931445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7016966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契約状態コード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契約金額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精算ステータスコード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8678877"/>
                  </a:ext>
                </a:extLst>
              </a:tr>
            </a:tbl>
          </a:graphicData>
        </a:graphic>
      </p:graphicFrame>
      <p:graphicFrame>
        <p:nvGraphicFramePr>
          <p:cNvPr id="3" name="Table 2">
            <a:extLst>
              <a:ext uri="{FF2B5EF4-FFF2-40B4-BE49-F238E27FC236}">
                <a16:creationId xmlns:a16="http://schemas.microsoft.com/office/drawing/2014/main" id="{CDF1C3B2-FC9D-E7DC-B76D-ACA18EA5A960}"/>
              </a:ext>
            </a:extLst>
          </p:cNvPr>
          <p:cNvGraphicFramePr>
            <a:graphicFrameLocks noGrp="1"/>
          </p:cNvGraphicFramePr>
          <p:nvPr>
            <p:extLst>
              <p:ext uri="{D42A27DB-BD31-4B8C-83A1-F6EECF244321}">
                <p14:modId xmlns:p14="http://schemas.microsoft.com/office/powerpoint/2010/main" val="462290424"/>
              </p:ext>
            </p:extLst>
          </p:nvPr>
        </p:nvGraphicFramePr>
        <p:xfrm>
          <a:off x="2967085" y="1313807"/>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法人申込ステータス管理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審査</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32041684"/>
                  </a:ext>
                </a:extLst>
              </a:tr>
              <a:tr h="197425">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89931445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ステータス変更日時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7016966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審査担当者</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bl>
          </a:graphicData>
        </a:graphic>
      </p:graphicFrame>
      <p:sp>
        <p:nvSpPr>
          <p:cNvPr id="7" name="Rectangle 6">
            <a:extLst>
              <a:ext uri="{FF2B5EF4-FFF2-40B4-BE49-F238E27FC236}">
                <a16:creationId xmlns:a16="http://schemas.microsoft.com/office/drawing/2014/main" id="{A914540D-054E-D3C1-8222-B0CB0A93A195}"/>
              </a:ext>
            </a:extLst>
          </p:cNvPr>
          <p:cNvSpPr/>
          <p:nvPr/>
        </p:nvSpPr>
        <p:spPr>
          <a:xfrm>
            <a:off x="2967085" y="1696384"/>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1AD425B-76C2-C660-ABF2-5285B39947A7}"/>
              </a:ext>
            </a:extLst>
          </p:cNvPr>
          <p:cNvSpPr/>
          <p:nvPr/>
        </p:nvSpPr>
        <p:spPr>
          <a:xfrm>
            <a:off x="2967085" y="4670656"/>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F8287D9-B2F2-DC9C-B468-705B7EE70842}"/>
              </a:ext>
            </a:extLst>
          </p:cNvPr>
          <p:cNvSpPr/>
          <p:nvPr/>
        </p:nvSpPr>
        <p:spPr>
          <a:xfrm>
            <a:off x="1982426" y="1542577"/>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Connector: Elbow 13">
            <a:extLst>
              <a:ext uri="{FF2B5EF4-FFF2-40B4-BE49-F238E27FC236}">
                <a16:creationId xmlns:a16="http://schemas.microsoft.com/office/drawing/2014/main" id="{DBA4D2C9-B872-2B42-971A-559B3EB3F286}"/>
              </a:ext>
            </a:extLst>
          </p:cNvPr>
          <p:cNvCxnSpPr>
            <a:cxnSpLocks/>
            <a:stCxn id="27" idx="3"/>
            <a:endCxn id="7" idx="1"/>
          </p:cNvCxnSpPr>
          <p:nvPr/>
        </p:nvCxnSpPr>
        <p:spPr>
          <a:xfrm>
            <a:off x="2312036" y="1591221"/>
            <a:ext cx="655049" cy="211489"/>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31" name="Connector: Elbow 30">
            <a:extLst>
              <a:ext uri="{FF2B5EF4-FFF2-40B4-BE49-F238E27FC236}">
                <a16:creationId xmlns:a16="http://schemas.microsoft.com/office/drawing/2014/main" id="{26A3B4B8-9E5D-5485-9A1F-DFF2CCC42C85}"/>
              </a:ext>
            </a:extLst>
          </p:cNvPr>
          <p:cNvCxnSpPr>
            <a:cxnSpLocks/>
          </p:cNvCxnSpPr>
          <p:nvPr/>
        </p:nvCxnSpPr>
        <p:spPr>
          <a:xfrm>
            <a:off x="2312035" y="1648903"/>
            <a:ext cx="655050" cy="3128079"/>
          </a:xfrm>
          <a:prstGeom prst="bentConnector3">
            <a:avLst>
              <a:gd name="adj1" fmla="val 3681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2" name="ee4pFootnotes">
            <a:extLst>
              <a:ext uri="{FF2B5EF4-FFF2-40B4-BE49-F238E27FC236}">
                <a16:creationId xmlns:a16="http://schemas.microsoft.com/office/drawing/2014/main" id="{E4FB46D6-F76C-211E-BF99-179B580150A1}"/>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36" name="TextBox 35">
            <a:extLst>
              <a:ext uri="{FF2B5EF4-FFF2-40B4-BE49-F238E27FC236}">
                <a16:creationId xmlns:a16="http://schemas.microsoft.com/office/drawing/2014/main" id="{DEAFCDB8-F47D-81DD-B7BE-0E2CB2E84009}"/>
              </a:ext>
            </a:extLst>
          </p:cNvPr>
          <p:cNvSpPr txBox="1"/>
          <p:nvPr/>
        </p:nvSpPr>
        <p:spPr>
          <a:xfrm>
            <a:off x="5093331" y="1313807"/>
            <a:ext cx="2480102" cy="24622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初回申し込み時のみ、審査が実施され、</a:t>
            </a:r>
            <a:br>
              <a:rPr lang="en-US" altLang="ja-JP" sz="800" dirty="0">
                <a:latin typeface="Meiryo UI" panose="020B0604030504040204" pitchFamily="50" charset="-128"/>
                <a:ea typeface="Meiryo UI" panose="020B0604030504040204" pitchFamily="50" charset="-128"/>
              </a:rPr>
            </a:br>
            <a:r>
              <a:rPr lang="ja-JP" altLang="en-US" sz="800" dirty="0">
                <a:latin typeface="Meiryo UI" panose="020B0604030504040204" pitchFamily="50" charset="-128"/>
                <a:ea typeface="Meiryo UI" panose="020B0604030504040204" pitchFamily="50" charset="-128"/>
              </a:rPr>
              <a:t>審査完了後に、正式契約・決済・アカウント配布</a:t>
            </a:r>
            <a:endParaRPr lang="en-US" sz="800" dirty="0">
              <a:latin typeface="Meiryo UI" panose="020B0604030504040204" pitchFamily="50" charset="-128"/>
              <a:ea typeface="Meiryo UI" panose="020B0604030504040204" pitchFamily="50" charset="-128"/>
            </a:endParaRPr>
          </a:p>
        </p:txBody>
      </p:sp>
      <p:graphicFrame>
        <p:nvGraphicFramePr>
          <p:cNvPr id="37" name="Table 36">
            <a:extLst>
              <a:ext uri="{FF2B5EF4-FFF2-40B4-BE49-F238E27FC236}">
                <a16:creationId xmlns:a16="http://schemas.microsoft.com/office/drawing/2014/main" id="{18E5CAAD-1B7C-8500-57B9-DECB8E186572}"/>
              </a:ext>
            </a:extLst>
          </p:cNvPr>
          <p:cNvGraphicFramePr>
            <a:graphicFrameLocks noGrp="1"/>
          </p:cNvGraphicFramePr>
          <p:nvPr/>
        </p:nvGraphicFramePr>
        <p:xfrm>
          <a:off x="6658990" y="4323234"/>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業種マスタ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業種</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親業種</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2041684"/>
                  </a:ext>
                </a:extLst>
              </a:tr>
              <a:tr h="197425">
                <a:tc vMerge="1">
                  <a:txBody>
                    <a:bodyPr/>
                    <a:lstStyle/>
                    <a:p>
                      <a:endParaRPr lang="en-US"/>
                    </a:p>
                  </a:txBody>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階層レベル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9931445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業種コード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016966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業種名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sp>
        <p:nvSpPr>
          <p:cNvPr id="38" name="Rectangle 37">
            <a:extLst>
              <a:ext uri="{FF2B5EF4-FFF2-40B4-BE49-F238E27FC236}">
                <a16:creationId xmlns:a16="http://schemas.microsoft.com/office/drawing/2014/main" id="{240E17E5-DCBA-572D-5272-FEE1DC484D0A}"/>
              </a:ext>
            </a:extLst>
          </p:cNvPr>
          <p:cNvSpPr/>
          <p:nvPr/>
        </p:nvSpPr>
        <p:spPr>
          <a:xfrm>
            <a:off x="6658990" y="4513510"/>
            <a:ext cx="402210" cy="2896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72FFA0EC-291E-6D88-8E4D-4007ED9EEBA8}"/>
              </a:ext>
            </a:extLst>
          </p:cNvPr>
          <p:cNvSpPr/>
          <p:nvPr/>
        </p:nvSpPr>
        <p:spPr>
          <a:xfrm>
            <a:off x="1909824" y="2858665"/>
            <a:ext cx="402210" cy="2896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Connector: Elbow 41">
            <a:extLst>
              <a:ext uri="{FF2B5EF4-FFF2-40B4-BE49-F238E27FC236}">
                <a16:creationId xmlns:a16="http://schemas.microsoft.com/office/drawing/2014/main" id="{5DADA1D0-B3AA-F772-FB21-FD9A314812D3}"/>
              </a:ext>
            </a:extLst>
          </p:cNvPr>
          <p:cNvCxnSpPr>
            <a:cxnSpLocks/>
            <a:stCxn id="39" idx="3"/>
            <a:endCxn id="38" idx="1"/>
          </p:cNvCxnSpPr>
          <p:nvPr/>
        </p:nvCxnSpPr>
        <p:spPr>
          <a:xfrm>
            <a:off x="2312034" y="3003490"/>
            <a:ext cx="4346956" cy="1654845"/>
          </a:xfrm>
          <a:prstGeom prst="bentConnector3">
            <a:avLst>
              <a:gd name="adj1" fmla="val 74347"/>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3" name="Oval 67">
            <a:extLst>
              <a:ext uri="{FF2B5EF4-FFF2-40B4-BE49-F238E27FC236}">
                <a16:creationId xmlns:a16="http://schemas.microsoft.com/office/drawing/2014/main" id="{BACE4DB8-2B3D-4290-646E-53CC22DF7707}"/>
              </a:ext>
            </a:extLst>
          </p:cNvPr>
          <p:cNvSpPr/>
          <p:nvPr/>
        </p:nvSpPr>
        <p:spPr>
          <a:xfrm>
            <a:off x="2467067" y="2924270"/>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2" name="テキスト ボックス 1">
            <a:extLst>
              <a:ext uri="{FF2B5EF4-FFF2-40B4-BE49-F238E27FC236}">
                <a16:creationId xmlns:a16="http://schemas.microsoft.com/office/drawing/2014/main" id="{816BDE59-42BA-FD9C-982D-31266A39228E}"/>
              </a:ext>
            </a:extLst>
          </p:cNvPr>
          <p:cNvSpPr txBox="1"/>
          <p:nvPr/>
        </p:nvSpPr>
        <p:spPr>
          <a:xfrm>
            <a:off x="10161419" y="612425"/>
            <a:ext cx="1457414" cy="646331"/>
          </a:xfrm>
          <a:prstGeom prst="rect">
            <a:avLst/>
          </a:prstGeom>
          <a:noFill/>
          <a:ln>
            <a:solidFill>
              <a:schemeClr val="tx1"/>
            </a:solidFill>
            <a:prstDash val="dash"/>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&lt;</a:t>
            </a:r>
            <a:r>
              <a:rPr kumimoji="1" lang="ja-JP" altLang="en-US" sz="1200" dirty="0">
                <a:latin typeface="Meiryo UI" panose="020B0604030504040204" pitchFamily="50" charset="-128"/>
                <a:ea typeface="Meiryo UI" panose="020B0604030504040204" pitchFamily="50" charset="-128"/>
              </a:rPr>
              <a:t>凡例</a:t>
            </a:r>
            <a:r>
              <a:rPr kumimoji="1" lang="en-US" altLang="ja-JP" sz="1200" dirty="0">
                <a:latin typeface="Meiryo UI" panose="020B0604030504040204" pitchFamily="50" charset="-128"/>
                <a:ea typeface="Meiryo UI" panose="020B0604030504040204" pitchFamily="50" charset="-128"/>
              </a:rPr>
              <a:t>&gt;</a:t>
            </a:r>
          </a:p>
          <a:p>
            <a:r>
              <a:rPr kumimoji="1" lang="ja-JP" altLang="en-US" sz="1200" dirty="0">
                <a:latin typeface="Meiryo UI" panose="020B0604030504040204" pitchFamily="50" charset="-128"/>
                <a:ea typeface="Meiryo UI" panose="020B0604030504040204" pitchFamily="50" charset="-128"/>
              </a:rPr>
              <a:t>　　　　　のテーブルは</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初期リリース対象外</a:t>
            </a:r>
          </a:p>
        </p:txBody>
      </p:sp>
      <p:sp>
        <p:nvSpPr>
          <p:cNvPr id="5" name="正方形/長方形 4">
            <a:extLst>
              <a:ext uri="{FF2B5EF4-FFF2-40B4-BE49-F238E27FC236}">
                <a16:creationId xmlns:a16="http://schemas.microsoft.com/office/drawing/2014/main" id="{CA25E619-D416-50C2-92C0-307075DDC1E6}"/>
              </a:ext>
            </a:extLst>
          </p:cNvPr>
          <p:cNvSpPr/>
          <p:nvPr/>
        </p:nvSpPr>
        <p:spPr>
          <a:xfrm>
            <a:off x="10267305" y="859971"/>
            <a:ext cx="423245" cy="14560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14559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62846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164ED-86EC-F1BA-1241-ABDE12323955}"/>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6EC587E2-5DF1-15E2-B1FF-3DCB633BCBD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2400" b="1" i="0" u="none" strike="noStrike" kern="1200" cap="none" spc="0" normalizeH="0" baseline="0" noProof="0" dirty="0">
                <a:ln>
                  <a:noFill/>
                </a:ln>
                <a:solidFill>
                  <a:srgbClr val="FFFFFF"/>
                </a:solidFill>
                <a:effectLst/>
                <a:uLnTx/>
                <a:uFillTx/>
                <a:latin typeface="Meiryo UI"/>
                <a:ea typeface="+mj-ea"/>
                <a:cs typeface="+mj-cs"/>
                <a:sym typeface="Trebuchet MS" panose="020B0603020202020204" pitchFamily="34" charset="0"/>
              </a:rPr>
              <a:t>主要テーブルデータモデル</a:t>
            </a:r>
          </a:p>
        </p:txBody>
      </p:sp>
      <p:graphicFrame>
        <p:nvGraphicFramePr>
          <p:cNvPr id="4" name="Table 3">
            <a:extLst>
              <a:ext uri="{FF2B5EF4-FFF2-40B4-BE49-F238E27FC236}">
                <a16:creationId xmlns:a16="http://schemas.microsoft.com/office/drawing/2014/main" id="{F3A093EC-B356-2E4F-AE52-A7F21CA2D5DD}"/>
              </a:ext>
            </a:extLst>
          </p:cNvPr>
          <p:cNvGraphicFramePr>
            <a:graphicFrameLocks noGrp="1"/>
          </p:cNvGraphicFramePr>
          <p:nvPr>
            <p:extLst>
              <p:ext uri="{D42A27DB-BD31-4B8C-83A1-F6EECF244321}">
                <p14:modId xmlns:p14="http://schemas.microsoft.com/office/powerpoint/2010/main" val="3525842467"/>
              </p:ext>
            </p:extLst>
          </p:nvPr>
        </p:nvGraphicFramePr>
        <p:xfrm>
          <a:off x="542507" y="1489024"/>
          <a:ext cx="6037402" cy="2924356"/>
        </p:xfrm>
        <a:graphic>
          <a:graphicData uri="http://schemas.openxmlformats.org/drawingml/2006/table">
            <a:tbl>
              <a:tblPr firstRow="1" bandRow="1">
                <a:tableStyleId>{5C22544A-7EE6-4342-B048-85BDC9FD1C3A}</a:tableStyleId>
              </a:tblPr>
              <a:tblGrid>
                <a:gridCol w="4491406">
                  <a:extLst>
                    <a:ext uri="{9D8B030D-6E8A-4147-A177-3AD203B41FA5}">
                      <a16:colId xmlns:a16="http://schemas.microsoft.com/office/drawing/2014/main" val="4028554853"/>
                    </a:ext>
                  </a:extLst>
                </a:gridCol>
                <a:gridCol w="1545996">
                  <a:extLst>
                    <a:ext uri="{9D8B030D-6E8A-4147-A177-3AD203B41FA5}">
                      <a16:colId xmlns:a16="http://schemas.microsoft.com/office/drawing/2014/main" val="3129626078"/>
                    </a:ext>
                  </a:extLst>
                </a:gridCol>
              </a:tblGrid>
              <a:tr h="185254">
                <a:tc>
                  <a:txBody>
                    <a:bodyPr/>
                    <a:lstStyle/>
                    <a:p>
                      <a:r>
                        <a:rPr lang="ja-JP" altLang="en-US" sz="1200" dirty="0">
                          <a:solidFill>
                            <a:srgbClr val="FFFFFF"/>
                          </a:solidFill>
                        </a:rPr>
                        <a:t>データグループ</a:t>
                      </a:r>
                      <a:endParaRPr lang="en-US" sz="1200" dirty="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dirty="0">
                          <a:solidFill>
                            <a:srgbClr val="FFFFFF"/>
                          </a:solidFill>
                        </a:rPr>
                        <a:t>本資料における項番</a:t>
                      </a:r>
                      <a:endParaRPr lang="en-US" sz="1200" dirty="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185254">
                <a:tc>
                  <a:txBody>
                    <a:bodyPr/>
                    <a:lstStyle/>
                    <a:p>
                      <a:r>
                        <a:rPr lang="ja-JP" altLang="en-US" sz="1200" b="0" dirty="0">
                          <a:solidFill>
                            <a:srgbClr val="575757"/>
                          </a:solidFill>
                        </a:rPr>
                        <a:t>ユーザプロファイル属性系情報</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dirty="0">
                          <a:solidFill>
                            <a:srgbClr val="575757"/>
                          </a:solidFill>
                          <a:hlinkClick r:id="rId3" action="ppaction://hlinksldjump"/>
                        </a:rPr>
                        <a:t>001</a:t>
                      </a:r>
                      <a:endParaRPr lang="ja-JP" altLang="en-US" sz="1200" dirty="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73991685"/>
                  </a:ext>
                </a:extLst>
              </a:tr>
              <a:tr h="185254">
                <a:tc>
                  <a:txBody>
                    <a:bodyPr/>
                    <a:lstStyle/>
                    <a:p>
                      <a:r>
                        <a:rPr lang="ja-JP" altLang="en-US" sz="1200" b="0" dirty="0">
                          <a:solidFill>
                            <a:srgbClr val="575757"/>
                          </a:solidFill>
                        </a:rPr>
                        <a:t>ユーザ設定系情報</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dirty="0">
                          <a:solidFill>
                            <a:srgbClr val="575757"/>
                          </a:solidFill>
                          <a:hlinkClick r:id="rId4" action="ppaction://hlinksldjump"/>
                        </a:rPr>
                        <a:t>002</a:t>
                      </a:r>
                      <a:endParaRPr lang="ja-JP" altLang="en-US" sz="1200" dirty="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5076265"/>
                  </a:ext>
                </a:extLst>
              </a:tr>
              <a:tr h="185254">
                <a:tc>
                  <a:txBody>
                    <a:bodyPr/>
                    <a:lstStyle/>
                    <a:p>
                      <a:r>
                        <a:rPr lang="ja-JP" altLang="en-US" sz="1200" b="0" dirty="0">
                          <a:solidFill>
                            <a:srgbClr val="575757"/>
                          </a:solidFill>
                        </a:rPr>
                        <a:t>ユーザ契約・ウォレット系情報</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dirty="0">
                          <a:solidFill>
                            <a:srgbClr val="575757"/>
                          </a:solidFill>
                          <a:hlinkClick r:id="rId5" action="ppaction://hlinksldjump"/>
                        </a:rPr>
                        <a:t>003</a:t>
                      </a:r>
                      <a:endParaRPr lang="ja-JP" altLang="en-US" sz="1200" dirty="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14173652"/>
                  </a:ext>
                </a:extLst>
              </a:tr>
              <a:tr h="185254">
                <a:tc>
                  <a:txBody>
                    <a:bodyPr/>
                    <a:lstStyle/>
                    <a:p>
                      <a:r>
                        <a:rPr lang="ja-JP" altLang="en-US" sz="1200" b="0" dirty="0">
                          <a:solidFill>
                            <a:srgbClr val="575757"/>
                          </a:solidFill>
                        </a:rPr>
                        <a:t>ユーザスキル系情報（職種別スキル）</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dirty="0">
                          <a:solidFill>
                            <a:srgbClr val="575757"/>
                          </a:solidFill>
                          <a:hlinkClick r:id="rId6" action="ppaction://hlinksldjump"/>
                        </a:rPr>
                        <a:t>004</a:t>
                      </a:r>
                      <a:endParaRPr lang="ja-JP" altLang="en-US" sz="1200" dirty="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76510144"/>
                  </a:ext>
                </a:extLst>
              </a:tr>
              <a:tr h="185254">
                <a:tc>
                  <a:txBody>
                    <a:bodyPr/>
                    <a:lstStyle/>
                    <a:p>
                      <a:r>
                        <a:rPr lang="ja-JP" altLang="en-US" sz="1200" b="0" dirty="0">
                          <a:solidFill>
                            <a:srgbClr val="575757"/>
                          </a:solidFill>
                        </a:rPr>
                        <a:t>ユーザスキル系情報（アセスメント・</a:t>
                      </a:r>
                      <a:r>
                        <a:rPr lang="en-US" altLang="ja-JP" sz="1200" b="0" dirty="0">
                          <a:solidFill>
                            <a:srgbClr val="575757"/>
                          </a:solidFill>
                        </a:rPr>
                        <a:t>DSS5</a:t>
                      </a:r>
                      <a:r>
                        <a:rPr lang="ja-JP" altLang="en-US" sz="1200" b="0" dirty="0">
                          <a:solidFill>
                            <a:srgbClr val="575757"/>
                          </a:solidFill>
                        </a:rPr>
                        <a:t>類型評価）</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dirty="0">
                          <a:solidFill>
                            <a:srgbClr val="575757"/>
                          </a:solidFill>
                          <a:hlinkClick r:id="rId7" action="ppaction://hlinksldjump"/>
                        </a:rPr>
                        <a:t>005</a:t>
                      </a:r>
                      <a:endParaRPr lang="ja-JP" altLang="en-US" sz="1200" dirty="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0134679"/>
                  </a:ext>
                </a:extLst>
              </a:tr>
              <a:tr h="185254">
                <a:tc>
                  <a:txBody>
                    <a:bodyPr/>
                    <a:lstStyle/>
                    <a:p>
                      <a:pPr marL="0" algn="l" defTabSz="914400" rtl="0" eaLnBrk="1" latinLnBrk="0" hangingPunct="1"/>
                      <a:r>
                        <a:rPr lang="ja-JP" altLang="en-US" sz="1200" b="0" kern="1200" dirty="0">
                          <a:solidFill>
                            <a:srgbClr val="575757"/>
                          </a:solidFill>
                          <a:latin typeface="+mn-lt"/>
                          <a:ea typeface="+mn-ea"/>
                          <a:cs typeface="+mn-cs"/>
                        </a:rPr>
                        <a:t>ユーザスキル系情報（ジョブ標準履歴フォーマット系）</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200" b="0" kern="1200" dirty="0">
                          <a:solidFill>
                            <a:srgbClr val="575757"/>
                          </a:solidFill>
                          <a:latin typeface="+mn-lt"/>
                          <a:ea typeface="+mn-ea"/>
                          <a:cs typeface="+mn-cs"/>
                          <a:hlinkClick r:id="rId8" action="ppaction://hlinksldjump"/>
                        </a:rPr>
                        <a:t>006</a:t>
                      </a:r>
                      <a:endParaRPr lang="ja-JP" altLang="en-US" sz="1200" b="0" kern="1200" dirty="0">
                        <a:solidFill>
                          <a:srgbClr val="575757"/>
                        </a:solidFill>
                        <a:latin typeface="+mn-lt"/>
                        <a:ea typeface="+mn-ea"/>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3990325"/>
                  </a:ext>
                </a:extLst>
              </a:tr>
              <a:tr h="199384">
                <a:tc>
                  <a:txBody>
                    <a:bodyPr/>
                    <a:lstStyle/>
                    <a:p>
                      <a:pPr marL="0" algn="l" defTabSz="914400" rtl="0" eaLnBrk="1" latinLnBrk="0" hangingPunct="1"/>
                      <a:r>
                        <a:rPr lang="ja-JP" altLang="en-US" sz="1200" b="0" kern="1200" dirty="0">
                          <a:solidFill>
                            <a:srgbClr val="575757"/>
                          </a:solidFill>
                          <a:latin typeface="+mn-lt"/>
                          <a:ea typeface="+mn-ea"/>
                          <a:cs typeface="+mn-cs"/>
                        </a:rPr>
                        <a:t>学習コンテンツ系情報</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sz="1200" b="0" kern="1200" dirty="0">
                          <a:solidFill>
                            <a:srgbClr val="575757"/>
                          </a:solidFill>
                          <a:latin typeface="+mn-lt"/>
                          <a:ea typeface="+mn-ea"/>
                          <a:cs typeface="+mn-cs"/>
                          <a:hlinkClick r:id="rId9" action="ppaction://hlinksldjump"/>
                        </a:rPr>
                        <a:t>007</a:t>
                      </a:r>
                      <a:endParaRPr lang="en-US" sz="1200" b="0" kern="1200" dirty="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34884379"/>
                  </a:ext>
                </a:extLst>
              </a:tr>
              <a:tr h="295778">
                <a:tc>
                  <a:txBody>
                    <a:bodyPr/>
                    <a:lstStyle/>
                    <a:p>
                      <a:pPr marL="0" algn="l" defTabSz="914400" rtl="0" eaLnBrk="1" latinLnBrk="0" hangingPunct="1"/>
                      <a:r>
                        <a:rPr lang="ja-JP" altLang="en-US" sz="1200" b="0" kern="1200" dirty="0">
                          <a:solidFill>
                            <a:schemeClr val="tx2"/>
                          </a:solidFill>
                          <a:latin typeface="+mn-lt"/>
                          <a:ea typeface="+mn-ea"/>
                          <a:cs typeface="+mn-cs"/>
                        </a:rPr>
                        <a:t>クレデンシャル発行系情報</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200" b="0" kern="1200" dirty="0">
                          <a:solidFill>
                            <a:srgbClr val="575757"/>
                          </a:solidFill>
                          <a:latin typeface="+mn-lt"/>
                          <a:ea typeface="+mn-ea"/>
                          <a:cs typeface="+mn-cs"/>
                          <a:hlinkClick r:id="rId10" action="ppaction://hlinksldjump"/>
                        </a:rPr>
                        <a:t>008</a:t>
                      </a:r>
                      <a:endParaRPr lang="ja-JP" altLang="en-US" sz="1200" b="0" kern="1200" dirty="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894231519"/>
                  </a:ext>
                </a:extLst>
              </a:tr>
              <a:tr h="295778">
                <a:tc>
                  <a:txBody>
                    <a:bodyPr/>
                    <a:lstStyle/>
                    <a:p>
                      <a:pPr marL="0" algn="l" defTabSz="914400" rtl="0" eaLnBrk="1" latinLnBrk="0" hangingPunct="1"/>
                      <a:r>
                        <a:rPr lang="zh-TW" altLang="en-US" sz="1200" b="0" kern="1200" dirty="0">
                          <a:solidFill>
                            <a:srgbClr val="575757"/>
                          </a:solidFill>
                          <a:latin typeface="+mn-lt"/>
                          <a:ea typeface="+mn-ea"/>
                          <a:cs typeface="+mn-cs"/>
                        </a:rPr>
                        <a:t>管理者系情報</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200" b="0" kern="1200" dirty="0">
                          <a:solidFill>
                            <a:srgbClr val="575757"/>
                          </a:solidFill>
                          <a:latin typeface="+mn-lt"/>
                          <a:ea typeface="+mn-ea"/>
                          <a:cs typeface="+mn-cs"/>
                          <a:hlinkClick r:id="rId11" action="ppaction://hlinksldjump"/>
                        </a:rPr>
                        <a:t>009</a:t>
                      </a:r>
                      <a:endParaRPr lang="ja-JP" altLang="en-US" sz="1200" b="0" kern="1200" dirty="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70616622"/>
                  </a:ext>
                </a:extLst>
              </a:tr>
              <a:tr h="199384">
                <a:tc>
                  <a:txBody>
                    <a:bodyPr/>
                    <a:lstStyle/>
                    <a:p>
                      <a:pPr marL="0" algn="l" defTabSz="914400" rtl="0" eaLnBrk="1" latinLnBrk="0" hangingPunct="1"/>
                      <a:r>
                        <a:rPr lang="ja-JP" altLang="en-US" sz="1200" b="0" kern="1200" dirty="0">
                          <a:solidFill>
                            <a:srgbClr val="575757"/>
                          </a:solidFill>
                          <a:latin typeface="+mn-lt"/>
                          <a:ea typeface="+mn-ea"/>
                          <a:cs typeface="+mn-cs"/>
                        </a:rPr>
                        <a:t>法人系情報</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200" b="0" kern="1200" dirty="0">
                          <a:solidFill>
                            <a:srgbClr val="575757"/>
                          </a:solidFill>
                          <a:latin typeface="+mn-lt"/>
                          <a:ea typeface="+mn-ea"/>
                          <a:cs typeface="+mn-cs"/>
                          <a:hlinkClick r:id="rId12" action="ppaction://hlinksldjump"/>
                        </a:rPr>
                        <a:t>010</a:t>
                      </a:r>
                      <a:endParaRPr lang="ja-JP" altLang="en-US" sz="1200" b="0" kern="1200" dirty="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73489456"/>
                  </a:ext>
                </a:extLst>
              </a:tr>
            </a:tbl>
          </a:graphicData>
        </a:graphic>
      </p:graphicFrame>
      <p:sp>
        <p:nvSpPr>
          <p:cNvPr id="13" name="ee4pFootnotes">
            <a:extLst>
              <a:ext uri="{FF2B5EF4-FFF2-40B4-BE49-F238E27FC236}">
                <a16:creationId xmlns:a16="http://schemas.microsoft.com/office/drawing/2014/main" id="{02ED5CC3-8123-1D06-C5A7-7E5D8BE56F29}"/>
              </a:ext>
            </a:extLst>
          </p:cNvPr>
          <p:cNvSpPr>
            <a:spLocks noChangeArrowheads="1"/>
          </p:cNvSpPr>
          <p:nvPr/>
        </p:nvSpPr>
        <p:spPr bwMode="auto">
          <a:xfrm>
            <a:off x="372826" y="6649538"/>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2" name="テキスト ボックス 1">
            <a:extLst>
              <a:ext uri="{FF2B5EF4-FFF2-40B4-BE49-F238E27FC236}">
                <a16:creationId xmlns:a16="http://schemas.microsoft.com/office/drawing/2014/main" id="{D0448906-D877-F247-F092-4881649F0A96}"/>
              </a:ext>
            </a:extLst>
          </p:cNvPr>
          <p:cNvSpPr txBox="1"/>
          <p:nvPr/>
        </p:nvSpPr>
        <p:spPr>
          <a:xfrm>
            <a:off x="315529" y="855683"/>
            <a:ext cx="7561634" cy="3372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rPr>
              <a:t>本資料は、要件定義事業における検討結果として、</a:t>
            </a:r>
            <a:r>
              <a:rPr kumimoji="1" lang="ja-JP" altLang="en-US" sz="1200" i="1" u="sng" dirty="0">
                <a:solidFill>
                  <a:schemeClr val="tx1"/>
                </a:solidFill>
              </a:rPr>
              <a:t>本システムの主要なテーブルのみ</a:t>
            </a:r>
            <a:r>
              <a:rPr kumimoji="1" lang="ja-JP" altLang="en-US" sz="1200" dirty="0">
                <a:solidFill>
                  <a:schemeClr val="tx1"/>
                </a:solidFill>
              </a:rPr>
              <a:t>をデータモデルとしてまとめたものである。</a:t>
            </a:r>
          </a:p>
        </p:txBody>
      </p:sp>
    </p:spTree>
    <p:extLst>
      <p:ext uri="{BB962C8B-B14F-4D97-AF65-F5344CB8AC3E}">
        <p14:creationId xmlns:p14="http://schemas.microsoft.com/office/powerpoint/2010/main" val="30680211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963F12C-5659-D79A-7A35-19E2D19FD70C}"/>
              </a:ext>
            </a:extLst>
          </p:cNvPr>
          <p:cNvGraphicFramePr>
            <a:graphicFrameLocks noGrp="1"/>
          </p:cNvGraphicFramePr>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60377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6" name="Table 5">
            <a:extLst>
              <a:ext uri="{FF2B5EF4-FFF2-40B4-BE49-F238E27FC236}">
                <a16:creationId xmlns:a16="http://schemas.microsoft.com/office/drawing/2014/main" id="{69C89D68-E61C-F94E-3B85-3E9C1C43338C}"/>
              </a:ext>
            </a:extLst>
          </p:cNvPr>
          <p:cNvGraphicFramePr>
            <a:graphicFrameLocks noGrp="1"/>
          </p:cNvGraphicFramePr>
          <p:nvPr>
            <p:extLst>
              <p:ext uri="{D42A27DB-BD31-4B8C-83A1-F6EECF244321}">
                <p14:modId xmlns:p14="http://schemas.microsoft.com/office/powerpoint/2010/main" val="3121192383"/>
              </p:ext>
            </p:extLst>
          </p:nvPr>
        </p:nvGraphicFramePr>
        <p:xfrm>
          <a:off x="2967085" y="5114081"/>
          <a:ext cx="1908404" cy="15513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6308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ユーザ所属設定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50905">
                <a:tc rowSpan="3">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50905">
                <a:tc vMerge="1">
                  <a:txBody>
                    <a:bodyPr/>
                    <a:lstStyle/>
                    <a:p>
                      <a:pPr algn="l" fontAlgn="t"/>
                      <a:endParaRPr 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5090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5090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所属種別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部門コード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5090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最新フラグ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7" name="Table 6">
            <a:extLst>
              <a:ext uri="{FF2B5EF4-FFF2-40B4-BE49-F238E27FC236}">
                <a16:creationId xmlns:a16="http://schemas.microsoft.com/office/drawing/2014/main" id="{B8582261-1B96-F973-6141-1F28E6F37B3C}"/>
              </a:ext>
            </a:extLst>
          </p:cNvPr>
          <p:cNvGraphicFramePr>
            <a:graphicFrameLocks noGrp="1"/>
          </p:cNvGraphicFramePr>
          <p:nvPr/>
        </p:nvGraphicFramePr>
        <p:xfrm>
          <a:off x="2967085" y="879899"/>
          <a:ext cx="1908404" cy="39485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ユーザプロファイル</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ユーザ</a:t>
                      </a:r>
                      <a:r>
                        <a:rPr 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ニックネーム</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電話番号（主）</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電話番号（予備）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住所（現住所）</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最寄り駅</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合格証書送付先住所</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アイコン画像</a:t>
                      </a:r>
                      <a:r>
                        <a:rPr lang="en-US" altLang="ja-JP" sz="800" b="0" i="0" u="none" strike="noStrike" kern="1200">
                          <a:solidFill>
                            <a:srgbClr val="000000"/>
                          </a:solidFill>
                          <a:effectLst/>
                          <a:latin typeface="Meiryo UI" panose="020B0604030504040204" pitchFamily="50" charset="-128"/>
                          <a:ea typeface="Meiryo UI" panose="020B0604030504040204" pitchFamily="50" charset="-128"/>
                          <a:cs typeface="+mn-cs"/>
                        </a:rPr>
                        <a:t>URL</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フルネーム（協議中）</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旧姓（協議中）</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a:solidFill>
                            <a:srgbClr val="000000"/>
                          </a:solidFill>
                          <a:effectLst/>
                          <a:latin typeface="Meiryo UI" panose="020B0604030504040204" pitchFamily="50" charset="-128"/>
                          <a:ea typeface="Meiryo UI" panose="020B0604030504040204" pitchFamily="50" charset="-128"/>
                          <a:cs typeface="+mn-cs"/>
                        </a:rPr>
                        <a:t>ユーザ</a:t>
                      </a:r>
                      <a:r>
                        <a:rPr lang="en-US" sz="800" b="0" i="0" u="none" strike="noStrike" kern="1200">
                          <a:solidFill>
                            <a:srgbClr val="000000"/>
                          </a:solidFill>
                          <a:effectLst/>
                          <a:latin typeface="Meiryo UI" panose="020B0604030504040204" pitchFamily="50" charset="-128"/>
                          <a:ea typeface="Meiryo UI" panose="020B0604030504040204" pitchFamily="50" charset="-128"/>
                          <a:cs typeface="+mn-cs"/>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ニックネーム</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電話番号（主）</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電話番号（予備）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97425">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住所（現住所）</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ja-JP"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最寄り駅</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l" defTabSz="914400" rtl="0" eaLnBrk="1" fontAlgn="t" latinLnBrk="0" hangingPunct="1"/>
                      <a:r>
                        <a:rPr lang="zh-TW" altLang="en-US" sz="800" b="0" i="0" u="none" strike="noStrike" kern="1200" dirty="0">
                          <a:solidFill>
                            <a:srgbClr val="000000"/>
                          </a:solidFill>
                          <a:effectLst/>
                          <a:latin typeface="Meiryo UI" panose="020B0604030504040204" pitchFamily="50" charset="-128"/>
                          <a:ea typeface="Meiryo UI" panose="020B0604030504040204" pitchFamily="50" charset="-128"/>
                          <a:cs typeface="+mn-cs"/>
                        </a:rPr>
                        <a:t>合格証書送付先住所</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8" name="Table 7">
            <a:extLst>
              <a:ext uri="{FF2B5EF4-FFF2-40B4-BE49-F238E27FC236}">
                <a16:creationId xmlns:a16="http://schemas.microsoft.com/office/drawing/2014/main" id="{4522A9D8-25ED-B83D-6F48-ABE9E848A4FB}"/>
              </a:ext>
            </a:extLst>
          </p:cNvPr>
          <p:cNvGraphicFramePr>
            <a:graphicFrameLocks noGrp="1"/>
          </p:cNvGraphicFramePr>
          <p:nvPr/>
        </p:nvGraphicFramePr>
        <p:xfrm>
          <a:off x="5359011" y="870738"/>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学歴情報</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学歴</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FK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学校種別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学校名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学部・学科</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入学年月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卒業年月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卒業区分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備考</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bl>
          </a:graphicData>
        </a:graphic>
      </p:graphicFrame>
      <p:graphicFrame>
        <p:nvGraphicFramePr>
          <p:cNvPr id="9" name="Table 8">
            <a:extLst>
              <a:ext uri="{FF2B5EF4-FFF2-40B4-BE49-F238E27FC236}">
                <a16:creationId xmlns:a16="http://schemas.microsoft.com/office/drawing/2014/main" id="{713C58F2-DE65-8247-1D2C-60003B19DA9E}"/>
              </a:ext>
            </a:extLst>
          </p:cNvPr>
          <p:cNvGraphicFramePr>
            <a:graphicFrameLocks noGrp="1"/>
          </p:cNvGraphicFramePr>
          <p:nvPr/>
        </p:nvGraphicFramePr>
        <p:xfrm>
          <a:off x="5324042" y="3262727"/>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外国語スキル</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言語スキル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FK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言語コード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言語名（表示用）</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使用経験レベル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資格名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スコア取得日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特記事項</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bl>
          </a:graphicData>
        </a:graphic>
      </p:graphicFrame>
      <p:graphicFrame>
        <p:nvGraphicFramePr>
          <p:cNvPr id="23" name="Table 22">
            <a:extLst>
              <a:ext uri="{FF2B5EF4-FFF2-40B4-BE49-F238E27FC236}">
                <a16:creationId xmlns:a16="http://schemas.microsoft.com/office/drawing/2014/main" id="{EAFC8957-56CB-CC95-26CB-93242013CD45}"/>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ユーザプロファイル属性系情報</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graphicFrame>
        <p:nvGraphicFramePr>
          <p:cNvPr id="24" name="Table 23">
            <a:extLst>
              <a:ext uri="{FF2B5EF4-FFF2-40B4-BE49-F238E27FC236}">
                <a16:creationId xmlns:a16="http://schemas.microsoft.com/office/drawing/2014/main" id="{6283FB90-0937-FD28-6D80-81B09448A360}"/>
              </a:ext>
            </a:extLst>
          </p:cNvPr>
          <p:cNvGraphicFramePr>
            <a:graphicFrameLocks noGrp="1"/>
          </p:cNvGraphicFramePr>
          <p:nvPr>
            <p:extLst>
              <p:ext uri="{D42A27DB-BD31-4B8C-83A1-F6EECF244321}">
                <p14:modId xmlns:p14="http://schemas.microsoft.com/office/powerpoint/2010/main" val="874682964"/>
              </p:ext>
            </p:extLst>
          </p:nvPr>
        </p:nvGraphicFramePr>
        <p:xfrm>
          <a:off x="8263903" y="4735996"/>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法人</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法人</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法人ドメイン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代表者氏名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入会日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契約状態コード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所在地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業種コード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14724942"/>
                  </a:ext>
                </a:extLst>
              </a:tr>
            </a:tbl>
          </a:graphicData>
        </a:graphic>
      </p:graphicFrame>
      <p:sp>
        <p:nvSpPr>
          <p:cNvPr id="25" name="Rectangle 24">
            <a:extLst>
              <a:ext uri="{FF2B5EF4-FFF2-40B4-BE49-F238E27FC236}">
                <a16:creationId xmlns:a16="http://schemas.microsoft.com/office/drawing/2014/main" id="{D08A5525-49FB-DF00-E79F-E752788E6F09}"/>
              </a:ext>
            </a:extLst>
          </p:cNvPr>
          <p:cNvSpPr/>
          <p:nvPr/>
        </p:nvSpPr>
        <p:spPr>
          <a:xfrm>
            <a:off x="2059040" y="1454750"/>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28C43A6-4BC1-7968-EB43-369A2C05DF75}"/>
              </a:ext>
            </a:extLst>
          </p:cNvPr>
          <p:cNvSpPr/>
          <p:nvPr/>
        </p:nvSpPr>
        <p:spPr>
          <a:xfrm>
            <a:off x="2967085" y="1122204"/>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Elbow 27">
            <a:extLst>
              <a:ext uri="{FF2B5EF4-FFF2-40B4-BE49-F238E27FC236}">
                <a16:creationId xmlns:a16="http://schemas.microsoft.com/office/drawing/2014/main" id="{1622A23B-6CBC-D28D-B4D7-44B79B7EFF08}"/>
              </a:ext>
            </a:extLst>
          </p:cNvPr>
          <p:cNvCxnSpPr>
            <a:stCxn id="25" idx="3"/>
            <a:endCxn id="26" idx="1"/>
          </p:cNvCxnSpPr>
          <p:nvPr/>
        </p:nvCxnSpPr>
        <p:spPr>
          <a:xfrm flipV="1">
            <a:off x="2322990" y="1218006"/>
            <a:ext cx="644095" cy="332546"/>
          </a:xfrm>
          <a:prstGeom prst="bentConnector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181C8CF8-634C-DDBD-FE37-BAD85D15610C}"/>
              </a:ext>
            </a:extLst>
          </p:cNvPr>
          <p:cNvSpPr/>
          <p:nvPr/>
        </p:nvSpPr>
        <p:spPr>
          <a:xfrm>
            <a:off x="2059040" y="1550551"/>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4E6AF9BB-320D-7273-395E-7E3A3D0ACC3E}"/>
              </a:ext>
            </a:extLst>
          </p:cNvPr>
          <p:cNvSpPr/>
          <p:nvPr/>
        </p:nvSpPr>
        <p:spPr>
          <a:xfrm>
            <a:off x="2967085" y="5338600"/>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Connector: Elbow 30">
            <a:extLst>
              <a:ext uri="{FF2B5EF4-FFF2-40B4-BE49-F238E27FC236}">
                <a16:creationId xmlns:a16="http://schemas.microsoft.com/office/drawing/2014/main" id="{5748A567-4E71-FF50-7DFF-5D66E24A370E}"/>
              </a:ext>
            </a:extLst>
          </p:cNvPr>
          <p:cNvCxnSpPr>
            <a:cxnSpLocks/>
            <a:stCxn id="29" idx="3"/>
            <a:endCxn id="30" idx="1"/>
          </p:cNvCxnSpPr>
          <p:nvPr/>
        </p:nvCxnSpPr>
        <p:spPr>
          <a:xfrm>
            <a:off x="2322990" y="1646353"/>
            <a:ext cx="644095" cy="3788049"/>
          </a:xfrm>
          <a:prstGeom prst="bentConnector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9EA7F098-D7EA-6C7F-195B-C5217E1C5A48}"/>
              </a:ext>
            </a:extLst>
          </p:cNvPr>
          <p:cNvSpPr/>
          <p:nvPr/>
        </p:nvSpPr>
        <p:spPr>
          <a:xfrm>
            <a:off x="5359011" y="851911"/>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D359404D-A2DE-3C3A-B129-9CABB9EEF05A}"/>
              </a:ext>
            </a:extLst>
          </p:cNvPr>
          <p:cNvSpPr/>
          <p:nvPr/>
        </p:nvSpPr>
        <p:spPr>
          <a:xfrm>
            <a:off x="2059040" y="135894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ctor: Elbow 40">
            <a:extLst>
              <a:ext uri="{FF2B5EF4-FFF2-40B4-BE49-F238E27FC236}">
                <a16:creationId xmlns:a16="http://schemas.microsoft.com/office/drawing/2014/main" id="{D8043E7B-A2A8-EC21-8986-7B79AD08A006}"/>
              </a:ext>
            </a:extLst>
          </p:cNvPr>
          <p:cNvCxnSpPr>
            <a:cxnSpLocks/>
            <a:stCxn id="40" idx="3"/>
            <a:endCxn id="38" idx="0"/>
          </p:cNvCxnSpPr>
          <p:nvPr/>
        </p:nvCxnSpPr>
        <p:spPr>
          <a:xfrm flipV="1">
            <a:off x="2322990" y="851911"/>
            <a:ext cx="3167996" cy="602839"/>
          </a:xfrm>
          <a:prstGeom prst="bentConnector4">
            <a:avLst>
              <a:gd name="adj1" fmla="val 6225"/>
              <a:gd name="adj2" fmla="val 137921"/>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0" name="Rectangle 59">
            <a:extLst>
              <a:ext uri="{FF2B5EF4-FFF2-40B4-BE49-F238E27FC236}">
                <a16:creationId xmlns:a16="http://schemas.microsoft.com/office/drawing/2014/main" id="{C9A2B409-10B0-081F-0A7D-47264C690933}"/>
              </a:ext>
            </a:extLst>
          </p:cNvPr>
          <p:cNvSpPr/>
          <p:nvPr/>
        </p:nvSpPr>
        <p:spPr>
          <a:xfrm>
            <a:off x="5359011" y="3672113"/>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F87B1C8C-91B2-922B-7DD9-6A653EA4711B}"/>
              </a:ext>
            </a:extLst>
          </p:cNvPr>
          <p:cNvSpPr/>
          <p:nvPr/>
        </p:nvSpPr>
        <p:spPr>
          <a:xfrm>
            <a:off x="2059040" y="166192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Connector: Elbow 62">
            <a:extLst>
              <a:ext uri="{FF2B5EF4-FFF2-40B4-BE49-F238E27FC236}">
                <a16:creationId xmlns:a16="http://schemas.microsoft.com/office/drawing/2014/main" id="{93A6ED24-B283-5D97-636C-10248B5146D1}"/>
              </a:ext>
            </a:extLst>
          </p:cNvPr>
          <p:cNvCxnSpPr>
            <a:cxnSpLocks/>
            <a:stCxn id="62" idx="3"/>
            <a:endCxn id="60" idx="2"/>
          </p:cNvCxnSpPr>
          <p:nvPr/>
        </p:nvCxnSpPr>
        <p:spPr>
          <a:xfrm>
            <a:off x="2322990" y="1757730"/>
            <a:ext cx="3167996" cy="2105986"/>
          </a:xfrm>
          <a:prstGeom prst="bentConnector4">
            <a:avLst>
              <a:gd name="adj1" fmla="val 5685"/>
              <a:gd name="adj2" fmla="val 23745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8" name="Rectangle 67">
            <a:extLst>
              <a:ext uri="{FF2B5EF4-FFF2-40B4-BE49-F238E27FC236}">
                <a16:creationId xmlns:a16="http://schemas.microsoft.com/office/drawing/2014/main" id="{6D27DFB2-D4D3-14C6-1E8D-D26ED5D0320B}"/>
              </a:ext>
            </a:extLst>
          </p:cNvPr>
          <p:cNvSpPr/>
          <p:nvPr/>
        </p:nvSpPr>
        <p:spPr>
          <a:xfrm>
            <a:off x="4611539" y="550132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6ACC9185-A5AA-64E4-A583-CFCA1A82AABA}"/>
              </a:ext>
            </a:extLst>
          </p:cNvPr>
          <p:cNvSpPr/>
          <p:nvPr/>
        </p:nvSpPr>
        <p:spPr>
          <a:xfrm>
            <a:off x="8279620" y="4932103"/>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Connector: Elbow 69">
            <a:extLst>
              <a:ext uri="{FF2B5EF4-FFF2-40B4-BE49-F238E27FC236}">
                <a16:creationId xmlns:a16="http://schemas.microsoft.com/office/drawing/2014/main" id="{DB888DCA-ACF0-4DF0-7E51-1909B3CAF3F6}"/>
              </a:ext>
            </a:extLst>
          </p:cNvPr>
          <p:cNvCxnSpPr>
            <a:cxnSpLocks/>
            <a:stCxn id="68" idx="3"/>
            <a:endCxn id="69" idx="1"/>
          </p:cNvCxnSpPr>
          <p:nvPr/>
        </p:nvCxnSpPr>
        <p:spPr>
          <a:xfrm flipV="1">
            <a:off x="4875489" y="5027905"/>
            <a:ext cx="3404131" cy="569225"/>
          </a:xfrm>
          <a:prstGeom prst="bentConnector3">
            <a:avLst>
              <a:gd name="adj1" fmla="val 7629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5" name="Oval 67">
            <a:extLst>
              <a:ext uri="{FF2B5EF4-FFF2-40B4-BE49-F238E27FC236}">
                <a16:creationId xmlns:a16="http://schemas.microsoft.com/office/drawing/2014/main" id="{295B3629-ABE1-2FC9-941A-7F19A25C5B8E}"/>
              </a:ext>
            </a:extLst>
          </p:cNvPr>
          <p:cNvSpPr/>
          <p:nvPr/>
        </p:nvSpPr>
        <p:spPr>
          <a:xfrm>
            <a:off x="5401980" y="5514414"/>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2" name="ee4pFootnotes">
            <a:extLst>
              <a:ext uri="{FF2B5EF4-FFF2-40B4-BE49-F238E27FC236}">
                <a16:creationId xmlns:a16="http://schemas.microsoft.com/office/drawing/2014/main" id="{0E565457-A24D-7805-315D-B636DBF19418}"/>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10" name="テキスト ボックス 9">
            <a:extLst>
              <a:ext uri="{FF2B5EF4-FFF2-40B4-BE49-F238E27FC236}">
                <a16:creationId xmlns:a16="http://schemas.microsoft.com/office/drawing/2014/main" id="{1ED82B25-EB7B-65E2-7602-1084B6A4031E}"/>
              </a:ext>
            </a:extLst>
          </p:cNvPr>
          <p:cNvSpPr txBox="1"/>
          <p:nvPr/>
        </p:nvSpPr>
        <p:spPr>
          <a:xfrm>
            <a:off x="10161419" y="612425"/>
            <a:ext cx="1457414" cy="646331"/>
          </a:xfrm>
          <a:prstGeom prst="rect">
            <a:avLst/>
          </a:prstGeom>
          <a:noFill/>
          <a:ln>
            <a:solidFill>
              <a:schemeClr val="tx1"/>
            </a:solidFill>
            <a:prstDash val="dash"/>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&lt;</a:t>
            </a:r>
            <a:r>
              <a:rPr kumimoji="1" lang="ja-JP" altLang="en-US" sz="1200" dirty="0">
                <a:latin typeface="Meiryo UI" panose="020B0604030504040204" pitchFamily="50" charset="-128"/>
                <a:ea typeface="Meiryo UI" panose="020B0604030504040204" pitchFamily="50" charset="-128"/>
              </a:rPr>
              <a:t>凡例</a:t>
            </a:r>
            <a:r>
              <a:rPr kumimoji="1" lang="en-US" altLang="ja-JP" sz="1200" dirty="0">
                <a:latin typeface="Meiryo UI" panose="020B0604030504040204" pitchFamily="50" charset="-128"/>
                <a:ea typeface="Meiryo UI" panose="020B0604030504040204" pitchFamily="50" charset="-128"/>
              </a:rPr>
              <a:t>&gt;</a:t>
            </a:r>
          </a:p>
          <a:p>
            <a:r>
              <a:rPr kumimoji="1" lang="ja-JP" altLang="en-US" sz="1200" dirty="0">
                <a:latin typeface="Meiryo UI" panose="020B0604030504040204" pitchFamily="50" charset="-128"/>
                <a:ea typeface="Meiryo UI" panose="020B0604030504040204" pitchFamily="50" charset="-128"/>
              </a:rPr>
              <a:t>　　　　　のテーブルは</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初期リリース対象外</a:t>
            </a:r>
          </a:p>
        </p:txBody>
      </p:sp>
      <p:sp>
        <p:nvSpPr>
          <p:cNvPr id="11" name="正方形/長方形 10">
            <a:extLst>
              <a:ext uri="{FF2B5EF4-FFF2-40B4-BE49-F238E27FC236}">
                <a16:creationId xmlns:a16="http://schemas.microsoft.com/office/drawing/2014/main" id="{E5305A53-3494-D7E8-B3AA-04B97926C826}"/>
              </a:ext>
            </a:extLst>
          </p:cNvPr>
          <p:cNvSpPr/>
          <p:nvPr/>
        </p:nvSpPr>
        <p:spPr>
          <a:xfrm>
            <a:off x="10267305" y="859971"/>
            <a:ext cx="423245" cy="14560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9977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FF3DB-38AD-E3D6-8667-CC9BF51C3778}"/>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4FE4996D-1FFE-6EEA-8578-84BB02E50B60}"/>
              </a:ext>
            </a:extLst>
          </p:cNvPr>
          <p:cNvGraphicFramePr>
            <a:graphicFrameLocks noGrp="1"/>
          </p:cNvGraphicFramePr>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425545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10" name="Table 9">
            <a:extLst>
              <a:ext uri="{FF2B5EF4-FFF2-40B4-BE49-F238E27FC236}">
                <a16:creationId xmlns:a16="http://schemas.microsoft.com/office/drawing/2014/main" id="{6BEB84D2-8A34-675F-7165-82491A20EE7F}"/>
              </a:ext>
            </a:extLst>
          </p:cNvPr>
          <p:cNvGraphicFramePr>
            <a:graphicFrameLocks noGrp="1"/>
          </p:cNvGraphicFramePr>
          <p:nvPr/>
        </p:nvGraphicFramePr>
        <p:xfrm>
          <a:off x="2967085" y="5425912"/>
          <a:ext cx="1908404" cy="11845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ロール設定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3">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ロール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法人</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有効開始日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12" name="Table 11">
            <a:extLst>
              <a:ext uri="{FF2B5EF4-FFF2-40B4-BE49-F238E27FC236}">
                <a16:creationId xmlns:a16="http://schemas.microsoft.com/office/drawing/2014/main" id="{4DF45A84-E2DF-AC0D-B537-0E8AEE2BE1BF}"/>
              </a:ext>
            </a:extLst>
          </p:cNvPr>
          <p:cNvGraphicFramePr>
            <a:graphicFrameLocks noGrp="1"/>
          </p:cNvGraphicFramePr>
          <p:nvPr/>
        </p:nvGraphicFramePr>
        <p:xfrm>
          <a:off x="2967085" y="879899"/>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本人確認ステータス</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認証レベル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ステータス更新日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有効期限</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無効理由コード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無効理由補足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13" name="Table 12">
            <a:extLst>
              <a:ext uri="{FF2B5EF4-FFF2-40B4-BE49-F238E27FC236}">
                <a16:creationId xmlns:a16="http://schemas.microsoft.com/office/drawing/2014/main" id="{E5E88E2A-253F-60F8-D71A-93A063DA32E8}"/>
              </a:ext>
            </a:extLst>
          </p:cNvPr>
          <p:cNvGraphicFramePr>
            <a:graphicFrameLocks noGrp="1"/>
          </p:cNvGraphicFramePr>
          <p:nvPr/>
        </p:nvGraphicFramePr>
        <p:xfrm>
          <a:off x="8279621" y="879899"/>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本人確認記録</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本人確認記録</a:t>
                      </a:r>
                      <a:r>
                        <a:rPr lang="en-US" altLang="zh-TW"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a:txBody>
                    <a:bodyPr/>
                    <a:lstStyle/>
                    <a:p>
                      <a:r>
                        <a:rPr lang="en-US" altLang="ja-JP" sz="800" b="0" dirty="0">
                          <a:solidFill>
                            <a:schemeClr val="tx1"/>
                          </a:solidFill>
                          <a:latin typeface="Meiryo UI" panose="020B0604030504040204" pitchFamily="50" charset="-128"/>
                          <a:ea typeface="Meiryo UI" panose="020B0604030504040204" pitchFamily="50" charset="-128"/>
                        </a:rPr>
                        <a:t>FK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実施日時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実施手段</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結果</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エラーコード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エラー詳細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認証レベル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3336501"/>
                  </a:ext>
                </a:extLst>
              </a:tr>
            </a:tbl>
          </a:graphicData>
        </a:graphic>
      </p:graphicFrame>
      <p:graphicFrame>
        <p:nvGraphicFramePr>
          <p:cNvPr id="14" name="Table 13">
            <a:extLst>
              <a:ext uri="{FF2B5EF4-FFF2-40B4-BE49-F238E27FC236}">
                <a16:creationId xmlns:a16="http://schemas.microsoft.com/office/drawing/2014/main" id="{0C86D577-9D7D-CBF3-5737-1C51A318ADF4}"/>
              </a:ext>
            </a:extLst>
          </p:cNvPr>
          <p:cNvGraphicFramePr>
            <a:graphicFrameLocks noGrp="1"/>
          </p:cNvGraphicFramePr>
          <p:nvPr/>
        </p:nvGraphicFramePr>
        <p:xfrm>
          <a:off x="2967085" y="2594547"/>
          <a:ext cx="1908404" cy="11845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公開範囲設定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3">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カテゴリコード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表示項目コード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rowSpan="2">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公開可否</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公開範囲コード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17" name="Table 16">
            <a:extLst>
              <a:ext uri="{FF2B5EF4-FFF2-40B4-BE49-F238E27FC236}">
                <a16:creationId xmlns:a16="http://schemas.microsoft.com/office/drawing/2014/main" id="{71292E80-E004-84DF-A7E1-AB470D811098}"/>
              </a:ext>
            </a:extLst>
          </p:cNvPr>
          <p:cNvGraphicFramePr>
            <a:graphicFrameLocks noGrp="1"/>
          </p:cNvGraphicFramePr>
          <p:nvPr/>
        </p:nvGraphicFramePr>
        <p:xfrm>
          <a:off x="5354491" y="2594547"/>
          <a:ext cx="1908404" cy="118104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利用規約同意</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40654">
                <a:tc rowSpan="2">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規約</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rowSpan="3">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規約バージョン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同意日時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同意手段</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18" name="Table 17">
            <a:extLst>
              <a:ext uri="{FF2B5EF4-FFF2-40B4-BE49-F238E27FC236}">
                <a16:creationId xmlns:a16="http://schemas.microsoft.com/office/drawing/2014/main" id="{B92156D7-27C0-4724-B6FA-F86ECE8679B3}"/>
              </a:ext>
            </a:extLst>
          </p:cNvPr>
          <p:cNvGraphicFramePr>
            <a:graphicFrameLocks noGrp="1"/>
          </p:cNvGraphicFramePr>
          <p:nvPr/>
        </p:nvGraphicFramePr>
        <p:xfrm>
          <a:off x="5373612" y="4053748"/>
          <a:ext cx="1908404" cy="11845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通知設定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通知カテゴリコード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通知項目コード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通知チャネル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受信可否フラグ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19" name="Table 18">
            <a:extLst>
              <a:ext uri="{FF2B5EF4-FFF2-40B4-BE49-F238E27FC236}">
                <a16:creationId xmlns:a16="http://schemas.microsoft.com/office/drawing/2014/main" id="{7DFA3A05-A581-C010-7A43-B1AC014D42F4}"/>
              </a:ext>
            </a:extLst>
          </p:cNvPr>
          <p:cNvGraphicFramePr>
            <a:graphicFrameLocks noGrp="1"/>
          </p:cNvGraphicFramePr>
          <p:nvPr>
            <p:extLst>
              <p:ext uri="{D42A27DB-BD31-4B8C-83A1-F6EECF244321}">
                <p14:modId xmlns:p14="http://schemas.microsoft.com/office/powerpoint/2010/main" val="2840838538"/>
              </p:ext>
            </p:extLst>
          </p:nvPr>
        </p:nvGraphicFramePr>
        <p:xfrm>
          <a:off x="8279620" y="5031062"/>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ロール</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ロール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ロールコード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ロール名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ロール種別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23" name="Table 22">
            <a:extLst>
              <a:ext uri="{FF2B5EF4-FFF2-40B4-BE49-F238E27FC236}">
                <a16:creationId xmlns:a16="http://schemas.microsoft.com/office/drawing/2014/main" id="{809ECD09-2395-3D04-AA5F-128BD7DE0790}"/>
              </a:ext>
            </a:extLst>
          </p:cNvPr>
          <p:cNvGraphicFramePr>
            <a:graphicFrameLocks noGrp="1"/>
          </p:cNvGraphicFramePr>
          <p:nvPr>
            <p:extLst>
              <p:ext uri="{D42A27DB-BD31-4B8C-83A1-F6EECF244321}">
                <p14:modId xmlns:p14="http://schemas.microsoft.com/office/powerpoint/2010/main" val="3998033244"/>
              </p:ext>
            </p:extLst>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ユーザ設定系情報</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25" name="Rectangle 24">
            <a:extLst>
              <a:ext uri="{FF2B5EF4-FFF2-40B4-BE49-F238E27FC236}">
                <a16:creationId xmlns:a16="http://schemas.microsoft.com/office/drawing/2014/main" id="{21F9FF3F-004B-7502-86F8-725EABDFB7C4}"/>
              </a:ext>
            </a:extLst>
          </p:cNvPr>
          <p:cNvSpPr/>
          <p:nvPr/>
        </p:nvSpPr>
        <p:spPr>
          <a:xfrm>
            <a:off x="2059040" y="1454750"/>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5235B829-716C-391F-F7D1-88ECE5438F63}"/>
              </a:ext>
            </a:extLst>
          </p:cNvPr>
          <p:cNvSpPr/>
          <p:nvPr/>
        </p:nvSpPr>
        <p:spPr>
          <a:xfrm>
            <a:off x="2967085" y="1122204"/>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Elbow 27">
            <a:extLst>
              <a:ext uri="{FF2B5EF4-FFF2-40B4-BE49-F238E27FC236}">
                <a16:creationId xmlns:a16="http://schemas.microsoft.com/office/drawing/2014/main" id="{AF60B5ED-165E-66E8-0BC9-A08DCB206793}"/>
              </a:ext>
            </a:extLst>
          </p:cNvPr>
          <p:cNvCxnSpPr>
            <a:stCxn id="25" idx="3"/>
            <a:endCxn id="26" idx="1"/>
          </p:cNvCxnSpPr>
          <p:nvPr/>
        </p:nvCxnSpPr>
        <p:spPr>
          <a:xfrm flipV="1">
            <a:off x="2322990" y="1218006"/>
            <a:ext cx="644095" cy="332546"/>
          </a:xfrm>
          <a:prstGeom prst="bentConnector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BD650674-C8A5-9E58-1359-647737A1FB43}"/>
              </a:ext>
            </a:extLst>
          </p:cNvPr>
          <p:cNvSpPr/>
          <p:nvPr/>
        </p:nvSpPr>
        <p:spPr>
          <a:xfrm>
            <a:off x="2059040" y="1550551"/>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962A296-7262-0784-9886-BC16F24C3A40}"/>
              </a:ext>
            </a:extLst>
          </p:cNvPr>
          <p:cNvSpPr/>
          <p:nvPr/>
        </p:nvSpPr>
        <p:spPr>
          <a:xfrm>
            <a:off x="2967085" y="5617515"/>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5E16DF7-DB3B-18CA-544B-52DA549A4862}"/>
              </a:ext>
            </a:extLst>
          </p:cNvPr>
          <p:cNvSpPr/>
          <p:nvPr/>
        </p:nvSpPr>
        <p:spPr>
          <a:xfrm>
            <a:off x="2059040" y="1876389"/>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ctor: Elbow 40">
            <a:extLst>
              <a:ext uri="{FF2B5EF4-FFF2-40B4-BE49-F238E27FC236}">
                <a16:creationId xmlns:a16="http://schemas.microsoft.com/office/drawing/2014/main" id="{A64F3F24-A396-DE62-33DE-9CC233E62719}"/>
              </a:ext>
            </a:extLst>
          </p:cNvPr>
          <p:cNvCxnSpPr>
            <a:cxnSpLocks/>
            <a:stCxn id="40" idx="3"/>
            <a:endCxn id="30" idx="1"/>
          </p:cNvCxnSpPr>
          <p:nvPr/>
        </p:nvCxnSpPr>
        <p:spPr>
          <a:xfrm>
            <a:off x="2322990" y="1972191"/>
            <a:ext cx="644095" cy="3741126"/>
          </a:xfrm>
          <a:prstGeom prst="bentConnector3">
            <a:avLst>
              <a:gd name="adj1" fmla="val 10484"/>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0" name="Rectangle 59">
            <a:extLst>
              <a:ext uri="{FF2B5EF4-FFF2-40B4-BE49-F238E27FC236}">
                <a16:creationId xmlns:a16="http://schemas.microsoft.com/office/drawing/2014/main" id="{80B49190-E82B-317E-05D1-7580CA8C5639}"/>
              </a:ext>
            </a:extLst>
          </p:cNvPr>
          <p:cNvSpPr/>
          <p:nvPr/>
        </p:nvSpPr>
        <p:spPr>
          <a:xfrm>
            <a:off x="5359011" y="3574597"/>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86222E26-D71D-568E-BA4A-00D01C83F516}"/>
              </a:ext>
            </a:extLst>
          </p:cNvPr>
          <p:cNvSpPr/>
          <p:nvPr/>
        </p:nvSpPr>
        <p:spPr>
          <a:xfrm>
            <a:off x="2059040" y="166192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Connector: Elbow 62">
            <a:extLst>
              <a:ext uri="{FF2B5EF4-FFF2-40B4-BE49-F238E27FC236}">
                <a16:creationId xmlns:a16="http://schemas.microsoft.com/office/drawing/2014/main" id="{01BA1305-6B64-1662-EF84-4E9430FB9162}"/>
              </a:ext>
            </a:extLst>
          </p:cNvPr>
          <p:cNvCxnSpPr>
            <a:cxnSpLocks/>
            <a:stCxn id="29" idx="3"/>
            <a:endCxn id="57" idx="1"/>
          </p:cNvCxnSpPr>
          <p:nvPr/>
        </p:nvCxnSpPr>
        <p:spPr>
          <a:xfrm>
            <a:off x="2322990" y="1646353"/>
            <a:ext cx="644095" cy="1245721"/>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8" name="Rectangle 67">
            <a:extLst>
              <a:ext uri="{FF2B5EF4-FFF2-40B4-BE49-F238E27FC236}">
                <a16:creationId xmlns:a16="http://schemas.microsoft.com/office/drawing/2014/main" id="{B1B349D9-B593-1A4B-EE9C-42907BD82915}"/>
              </a:ext>
            </a:extLst>
          </p:cNvPr>
          <p:cNvSpPr/>
          <p:nvPr/>
        </p:nvSpPr>
        <p:spPr>
          <a:xfrm>
            <a:off x="4611539" y="5820762"/>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1791C2DC-BBEC-454F-E6E5-0316B35D4527}"/>
              </a:ext>
            </a:extLst>
          </p:cNvPr>
          <p:cNvSpPr/>
          <p:nvPr/>
        </p:nvSpPr>
        <p:spPr>
          <a:xfrm>
            <a:off x="8279620" y="5234309"/>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Connector: Elbow 69">
            <a:extLst>
              <a:ext uri="{FF2B5EF4-FFF2-40B4-BE49-F238E27FC236}">
                <a16:creationId xmlns:a16="http://schemas.microsoft.com/office/drawing/2014/main" id="{63A0EDD0-9685-E846-F30C-CF7B2E9E60D4}"/>
              </a:ext>
            </a:extLst>
          </p:cNvPr>
          <p:cNvCxnSpPr>
            <a:cxnSpLocks/>
            <a:stCxn id="68" idx="3"/>
            <a:endCxn id="69" idx="1"/>
          </p:cNvCxnSpPr>
          <p:nvPr/>
        </p:nvCxnSpPr>
        <p:spPr>
          <a:xfrm flipV="1">
            <a:off x="4875489" y="5330111"/>
            <a:ext cx="3404131" cy="58645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3BD3F9E0-3D80-16CA-1441-11D7378FD8D7}"/>
              </a:ext>
            </a:extLst>
          </p:cNvPr>
          <p:cNvSpPr/>
          <p:nvPr/>
        </p:nvSpPr>
        <p:spPr>
          <a:xfrm>
            <a:off x="4611539" y="1122204"/>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E7C0B69-2BCB-4EB5-EC4C-E582FF040726}"/>
              </a:ext>
            </a:extLst>
          </p:cNvPr>
          <p:cNvSpPr/>
          <p:nvPr/>
        </p:nvSpPr>
        <p:spPr>
          <a:xfrm>
            <a:off x="8287115" y="1288477"/>
            <a:ext cx="13616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ctor: Elbow 26">
            <a:extLst>
              <a:ext uri="{FF2B5EF4-FFF2-40B4-BE49-F238E27FC236}">
                <a16:creationId xmlns:a16="http://schemas.microsoft.com/office/drawing/2014/main" id="{73542181-C393-510B-4D01-AE89CBB7E47B}"/>
              </a:ext>
            </a:extLst>
          </p:cNvPr>
          <p:cNvCxnSpPr>
            <a:cxnSpLocks/>
            <a:stCxn id="3" idx="3"/>
            <a:endCxn id="22" idx="1"/>
          </p:cNvCxnSpPr>
          <p:nvPr/>
        </p:nvCxnSpPr>
        <p:spPr>
          <a:xfrm>
            <a:off x="4875489" y="1218006"/>
            <a:ext cx="3411626" cy="16627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7" name="Rectangle 56">
            <a:extLst>
              <a:ext uri="{FF2B5EF4-FFF2-40B4-BE49-F238E27FC236}">
                <a16:creationId xmlns:a16="http://schemas.microsoft.com/office/drawing/2014/main" id="{C251DD16-DE09-B027-D03E-F5B18673E68D}"/>
              </a:ext>
            </a:extLst>
          </p:cNvPr>
          <p:cNvSpPr/>
          <p:nvPr/>
        </p:nvSpPr>
        <p:spPr>
          <a:xfrm>
            <a:off x="2967085" y="2837996"/>
            <a:ext cx="263950" cy="1081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EFAC3755-C9D6-D5FD-B1A4-EE54B22BFEEB}"/>
              </a:ext>
            </a:extLst>
          </p:cNvPr>
          <p:cNvSpPr/>
          <p:nvPr/>
        </p:nvSpPr>
        <p:spPr>
          <a:xfrm>
            <a:off x="5371711" y="4286965"/>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a:extLst>
              <a:ext uri="{FF2B5EF4-FFF2-40B4-BE49-F238E27FC236}">
                <a16:creationId xmlns:a16="http://schemas.microsoft.com/office/drawing/2014/main" id="{4A74DA5E-64EB-B8A8-7EE3-126C4E1AF717}"/>
              </a:ext>
            </a:extLst>
          </p:cNvPr>
          <p:cNvSpPr/>
          <p:nvPr/>
        </p:nvSpPr>
        <p:spPr>
          <a:xfrm>
            <a:off x="2059040" y="176417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Connector: Elbow 83">
            <a:extLst>
              <a:ext uri="{FF2B5EF4-FFF2-40B4-BE49-F238E27FC236}">
                <a16:creationId xmlns:a16="http://schemas.microsoft.com/office/drawing/2014/main" id="{E22B1437-1929-B994-7322-55E43A09D1AC}"/>
              </a:ext>
            </a:extLst>
          </p:cNvPr>
          <p:cNvCxnSpPr>
            <a:cxnSpLocks/>
            <a:stCxn id="62" idx="3"/>
            <a:endCxn id="60" idx="2"/>
          </p:cNvCxnSpPr>
          <p:nvPr/>
        </p:nvCxnSpPr>
        <p:spPr>
          <a:xfrm>
            <a:off x="2322990" y="1757730"/>
            <a:ext cx="3167996" cy="2008470"/>
          </a:xfrm>
          <a:prstGeom prst="bentConnector4">
            <a:avLst>
              <a:gd name="adj1" fmla="val 7628"/>
              <a:gd name="adj2" fmla="val 106007"/>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91" name="Connector: Elbow 90">
            <a:extLst>
              <a:ext uri="{FF2B5EF4-FFF2-40B4-BE49-F238E27FC236}">
                <a16:creationId xmlns:a16="http://schemas.microsoft.com/office/drawing/2014/main" id="{580BDB13-29CC-C6BD-FA47-9BA72D4B1563}"/>
              </a:ext>
            </a:extLst>
          </p:cNvPr>
          <p:cNvCxnSpPr>
            <a:cxnSpLocks/>
            <a:stCxn id="83" idx="3"/>
            <a:endCxn id="81" idx="1"/>
          </p:cNvCxnSpPr>
          <p:nvPr/>
        </p:nvCxnSpPr>
        <p:spPr>
          <a:xfrm>
            <a:off x="2322990" y="1859980"/>
            <a:ext cx="3048721" cy="2522787"/>
          </a:xfrm>
          <a:prstGeom prst="bentConnector3">
            <a:avLst>
              <a:gd name="adj1" fmla="val 438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05" name="Rectangle 104">
            <a:extLst>
              <a:ext uri="{FF2B5EF4-FFF2-40B4-BE49-F238E27FC236}">
                <a16:creationId xmlns:a16="http://schemas.microsoft.com/office/drawing/2014/main" id="{19EF32AB-2842-CDD9-0A42-BD6F2F21EFDE}"/>
              </a:ext>
            </a:extLst>
          </p:cNvPr>
          <p:cNvSpPr/>
          <p:nvPr/>
        </p:nvSpPr>
        <p:spPr>
          <a:xfrm>
            <a:off x="1312915" y="695977"/>
            <a:ext cx="13616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ee4pFootnotes">
            <a:extLst>
              <a:ext uri="{FF2B5EF4-FFF2-40B4-BE49-F238E27FC236}">
                <a16:creationId xmlns:a16="http://schemas.microsoft.com/office/drawing/2014/main" id="{C9B691BE-EC3D-D8F5-6FD2-7886F3DC50DB}"/>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graphicFrame>
        <p:nvGraphicFramePr>
          <p:cNvPr id="6" name="Table 5">
            <a:extLst>
              <a:ext uri="{FF2B5EF4-FFF2-40B4-BE49-F238E27FC236}">
                <a16:creationId xmlns:a16="http://schemas.microsoft.com/office/drawing/2014/main" id="{DE7728AC-7A8C-7304-630D-52616C260856}"/>
              </a:ext>
            </a:extLst>
          </p:cNvPr>
          <p:cNvGraphicFramePr>
            <a:graphicFrameLocks noGrp="1"/>
          </p:cNvGraphicFramePr>
          <p:nvPr/>
        </p:nvGraphicFramePr>
        <p:xfrm>
          <a:off x="8279621" y="2903239"/>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en-US" altLang="zh-TW" sz="800" b="0" dirty="0">
                          <a:solidFill>
                            <a:schemeClr val="tx1"/>
                          </a:solidFill>
                          <a:latin typeface="Meiryo UI" panose="020B0604030504040204" pitchFamily="50" charset="-128"/>
                          <a:ea typeface="Meiryo UI" panose="020B0604030504040204" pitchFamily="50" charset="-128"/>
                        </a:rPr>
                        <a:t>MFA</a:t>
                      </a:r>
                      <a:r>
                        <a:rPr lang="zh-TW" altLang="en-US" sz="800" b="0" dirty="0">
                          <a:solidFill>
                            <a:schemeClr val="tx1"/>
                          </a:solidFill>
                          <a:latin typeface="Meiryo UI" panose="020B0604030504040204" pitchFamily="50" charset="-128"/>
                          <a:ea typeface="Meiryo UI" panose="020B0604030504040204" pitchFamily="50" charset="-128"/>
                        </a:rPr>
                        <a:t>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a:solidFill>
                            <a:srgbClr val="000000"/>
                          </a:solidFill>
                          <a:effectLst/>
                          <a:latin typeface="Meiryo UI" panose="020B0604030504040204" pitchFamily="50" charset="-128"/>
                          <a:ea typeface="Meiryo UI" panose="020B0604030504040204" pitchFamily="50" charset="-128"/>
                        </a:rPr>
                        <a:t>MFA</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設定</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a:txBody>
                    <a:bodyPr/>
                    <a:lstStyle/>
                    <a:p>
                      <a:r>
                        <a:rPr lang="en-US" altLang="ja-JP" sz="800" b="0" dirty="0">
                          <a:solidFill>
                            <a:schemeClr val="tx1"/>
                          </a:solidFill>
                          <a:latin typeface="Meiryo UI" panose="020B0604030504040204" pitchFamily="50" charset="-128"/>
                          <a:ea typeface="Meiryo UI" panose="020B0604030504040204" pitchFamily="50" charset="-128"/>
                        </a:rPr>
                        <a:t>FK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認証手段コード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設定状態</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最終認証日時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登録日時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更新日時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sp>
        <p:nvSpPr>
          <p:cNvPr id="7" name="Rectangle 6">
            <a:extLst>
              <a:ext uri="{FF2B5EF4-FFF2-40B4-BE49-F238E27FC236}">
                <a16:creationId xmlns:a16="http://schemas.microsoft.com/office/drawing/2014/main" id="{908EAAEA-C128-BD19-DF47-5E3CE37CE351}"/>
              </a:ext>
            </a:extLst>
          </p:cNvPr>
          <p:cNvSpPr/>
          <p:nvPr/>
        </p:nvSpPr>
        <p:spPr>
          <a:xfrm>
            <a:off x="8279620" y="3322674"/>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14E7063-C68B-B0D7-6795-FCA41F90A7F0}"/>
              </a:ext>
            </a:extLst>
          </p:cNvPr>
          <p:cNvSpPr/>
          <p:nvPr/>
        </p:nvSpPr>
        <p:spPr>
          <a:xfrm>
            <a:off x="2071724" y="1309086"/>
            <a:ext cx="329609" cy="2126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Connector: Elbow 8">
            <a:extLst>
              <a:ext uri="{FF2B5EF4-FFF2-40B4-BE49-F238E27FC236}">
                <a16:creationId xmlns:a16="http://schemas.microsoft.com/office/drawing/2014/main" id="{D05E0561-033A-B24D-6302-0FE84C6004DC}"/>
              </a:ext>
            </a:extLst>
          </p:cNvPr>
          <p:cNvCxnSpPr>
            <a:cxnSpLocks/>
            <a:stCxn id="8" idx="0"/>
            <a:endCxn id="7" idx="1"/>
          </p:cNvCxnSpPr>
          <p:nvPr/>
        </p:nvCxnSpPr>
        <p:spPr>
          <a:xfrm rot="16200000" flipH="1">
            <a:off x="4198117" y="-652502"/>
            <a:ext cx="2119914" cy="6043091"/>
          </a:xfrm>
          <a:prstGeom prst="bentConnector4">
            <a:avLst>
              <a:gd name="adj1" fmla="val -39140"/>
              <a:gd name="adj2" fmla="val 91574"/>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3" name="Oval 67">
            <a:extLst>
              <a:ext uri="{FF2B5EF4-FFF2-40B4-BE49-F238E27FC236}">
                <a16:creationId xmlns:a16="http://schemas.microsoft.com/office/drawing/2014/main" id="{6F6DF9E5-273D-0AB5-1969-3C9EB7F7FBB8}"/>
              </a:ext>
            </a:extLst>
          </p:cNvPr>
          <p:cNvSpPr/>
          <p:nvPr/>
        </p:nvSpPr>
        <p:spPr>
          <a:xfrm>
            <a:off x="7673541" y="1312919"/>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889828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DF035C-8288-9189-15FE-7CA4996E42B9}"/>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5328AEF-E44A-A018-93E9-1A96667AC6D5}"/>
              </a:ext>
            </a:extLst>
          </p:cNvPr>
          <p:cNvGraphicFramePr>
            <a:graphicFrameLocks noGrp="1"/>
          </p:cNvGraphicFramePr>
          <p:nvPr>
            <p:extLst>
              <p:ext uri="{D42A27DB-BD31-4B8C-83A1-F6EECF244321}">
                <p14:modId xmlns:p14="http://schemas.microsoft.com/office/powerpoint/2010/main" val="1439332303"/>
              </p:ext>
            </p:extLst>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6180726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11" name="Table 10">
            <a:extLst>
              <a:ext uri="{FF2B5EF4-FFF2-40B4-BE49-F238E27FC236}">
                <a16:creationId xmlns:a16="http://schemas.microsoft.com/office/drawing/2014/main" id="{D3869C05-5733-18D9-438E-B30D27B7715A}"/>
              </a:ext>
            </a:extLst>
          </p:cNvPr>
          <p:cNvGraphicFramePr>
            <a:graphicFrameLocks noGrp="1"/>
          </p:cNvGraphicFramePr>
          <p:nvPr/>
        </p:nvGraphicFramePr>
        <p:xfrm>
          <a:off x="2967085" y="879899"/>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ユーザプラン設定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4">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パーミッション</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016966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プラン</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最新フラグ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プラン契約種別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16" name="Table 15">
            <a:extLst>
              <a:ext uri="{FF2B5EF4-FFF2-40B4-BE49-F238E27FC236}">
                <a16:creationId xmlns:a16="http://schemas.microsoft.com/office/drawing/2014/main" id="{FD8FCCD4-5759-CC48-C203-8810B1140040}"/>
              </a:ext>
            </a:extLst>
          </p:cNvPr>
          <p:cNvGraphicFramePr>
            <a:graphicFrameLocks noGrp="1"/>
          </p:cNvGraphicFramePr>
          <p:nvPr/>
        </p:nvGraphicFramePr>
        <p:xfrm>
          <a:off x="5354491" y="2823148"/>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ウォレット資産管理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ウォレット資産</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ウォレット</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トークン</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トークン種別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資産名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発行元</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発行日時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保有ステータス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失効／移転日時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bl>
          </a:graphicData>
        </a:graphic>
      </p:graphicFrame>
      <p:graphicFrame>
        <p:nvGraphicFramePr>
          <p:cNvPr id="20" name="Table 19">
            <a:extLst>
              <a:ext uri="{FF2B5EF4-FFF2-40B4-BE49-F238E27FC236}">
                <a16:creationId xmlns:a16="http://schemas.microsoft.com/office/drawing/2014/main" id="{924DDFEA-BAB4-9144-F51E-EF4FB33755D4}"/>
              </a:ext>
            </a:extLst>
          </p:cNvPr>
          <p:cNvGraphicFramePr>
            <a:graphicFrameLocks noGrp="1"/>
          </p:cNvGraphicFramePr>
          <p:nvPr/>
        </p:nvGraphicFramePr>
        <p:xfrm>
          <a:off x="7913862" y="2656724"/>
          <a:ext cx="1908404" cy="1792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契約プランマスタ</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バージョン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bl>
          </a:graphicData>
        </a:graphic>
      </p:graphicFrame>
      <p:graphicFrame>
        <p:nvGraphicFramePr>
          <p:cNvPr id="21" name="Table 20">
            <a:extLst>
              <a:ext uri="{FF2B5EF4-FFF2-40B4-BE49-F238E27FC236}">
                <a16:creationId xmlns:a16="http://schemas.microsoft.com/office/drawing/2014/main" id="{99397169-688C-04DB-1AA2-7659A4E8EC2E}"/>
              </a:ext>
            </a:extLst>
          </p:cNvPr>
          <p:cNvGraphicFramePr>
            <a:graphicFrameLocks noGrp="1"/>
          </p:cNvGraphicFramePr>
          <p:nvPr/>
        </p:nvGraphicFramePr>
        <p:xfrm>
          <a:off x="7913862" y="879899"/>
          <a:ext cx="1908404" cy="159533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パーミッションマスタ</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パーミッション</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パーミッションコード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パーミッション名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サービスコード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23" name="Table 22">
            <a:extLst>
              <a:ext uri="{FF2B5EF4-FFF2-40B4-BE49-F238E27FC236}">
                <a16:creationId xmlns:a16="http://schemas.microsoft.com/office/drawing/2014/main" id="{3B68B01A-62D5-090F-252D-57F0298262ED}"/>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ユーザ契約・ウォレット系情報</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25" name="Rectangle 24">
            <a:extLst>
              <a:ext uri="{FF2B5EF4-FFF2-40B4-BE49-F238E27FC236}">
                <a16:creationId xmlns:a16="http://schemas.microsoft.com/office/drawing/2014/main" id="{9092E5A4-0506-EC40-EBCF-1E9FD081F7E4}"/>
              </a:ext>
            </a:extLst>
          </p:cNvPr>
          <p:cNvSpPr/>
          <p:nvPr/>
        </p:nvSpPr>
        <p:spPr>
          <a:xfrm>
            <a:off x="2059040" y="1454750"/>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DE7C3CB-3B77-CEA2-923C-E67B2A679B67}"/>
              </a:ext>
            </a:extLst>
          </p:cNvPr>
          <p:cNvSpPr/>
          <p:nvPr/>
        </p:nvSpPr>
        <p:spPr>
          <a:xfrm>
            <a:off x="2967085" y="1122204"/>
            <a:ext cx="13616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Connector: Elbow 27">
            <a:extLst>
              <a:ext uri="{FF2B5EF4-FFF2-40B4-BE49-F238E27FC236}">
                <a16:creationId xmlns:a16="http://schemas.microsoft.com/office/drawing/2014/main" id="{3FAEFD79-3177-36B2-BF78-3A561A7B75AB}"/>
              </a:ext>
            </a:extLst>
          </p:cNvPr>
          <p:cNvCxnSpPr>
            <a:cxnSpLocks/>
            <a:stCxn id="25" idx="3"/>
            <a:endCxn id="26" idx="1"/>
          </p:cNvCxnSpPr>
          <p:nvPr/>
        </p:nvCxnSpPr>
        <p:spPr>
          <a:xfrm flipV="1">
            <a:off x="2322990" y="1218006"/>
            <a:ext cx="644095" cy="332546"/>
          </a:xfrm>
          <a:prstGeom prst="bentConnector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6E6F31C3-D493-FE26-3C47-23C232E793C3}"/>
              </a:ext>
            </a:extLst>
          </p:cNvPr>
          <p:cNvSpPr/>
          <p:nvPr/>
        </p:nvSpPr>
        <p:spPr>
          <a:xfrm>
            <a:off x="2059040" y="1550551"/>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8486924-7D33-BC28-7F2E-E469E89BE2BE}"/>
              </a:ext>
            </a:extLst>
          </p:cNvPr>
          <p:cNvSpPr/>
          <p:nvPr/>
        </p:nvSpPr>
        <p:spPr>
          <a:xfrm>
            <a:off x="4611539" y="1288405"/>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A2D8D44-6DFE-E9BE-4B83-38FB5A49C1A9}"/>
              </a:ext>
            </a:extLst>
          </p:cNvPr>
          <p:cNvSpPr/>
          <p:nvPr/>
        </p:nvSpPr>
        <p:spPr>
          <a:xfrm>
            <a:off x="7913862" y="1122203"/>
            <a:ext cx="13616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ctor: Elbow 26">
            <a:extLst>
              <a:ext uri="{FF2B5EF4-FFF2-40B4-BE49-F238E27FC236}">
                <a16:creationId xmlns:a16="http://schemas.microsoft.com/office/drawing/2014/main" id="{C3B72DD0-0B38-8D1E-F79D-2073936012C1}"/>
              </a:ext>
            </a:extLst>
          </p:cNvPr>
          <p:cNvCxnSpPr>
            <a:cxnSpLocks/>
            <a:stCxn id="3" idx="3"/>
            <a:endCxn id="22" idx="1"/>
          </p:cNvCxnSpPr>
          <p:nvPr/>
        </p:nvCxnSpPr>
        <p:spPr>
          <a:xfrm flipV="1">
            <a:off x="4875489" y="1218005"/>
            <a:ext cx="3038373" cy="166202"/>
          </a:xfrm>
          <a:prstGeom prst="bentConnector3">
            <a:avLst>
              <a:gd name="adj1" fmla="val 9291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1" name="Rectangle 80">
            <a:extLst>
              <a:ext uri="{FF2B5EF4-FFF2-40B4-BE49-F238E27FC236}">
                <a16:creationId xmlns:a16="http://schemas.microsoft.com/office/drawing/2014/main" id="{6A9A8A14-69B9-1C37-5CD2-B567F7EE476A}"/>
              </a:ext>
            </a:extLst>
          </p:cNvPr>
          <p:cNvSpPr/>
          <p:nvPr/>
        </p:nvSpPr>
        <p:spPr>
          <a:xfrm>
            <a:off x="5361106" y="3223820"/>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Table 1">
            <a:extLst>
              <a:ext uri="{FF2B5EF4-FFF2-40B4-BE49-F238E27FC236}">
                <a16:creationId xmlns:a16="http://schemas.microsoft.com/office/drawing/2014/main" id="{03FA0B6C-2622-4506-0464-642772B4ED3F}"/>
              </a:ext>
            </a:extLst>
          </p:cNvPr>
          <p:cNvGraphicFramePr>
            <a:graphicFrameLocks noGrp="1"/>
          </p:cNvGraphicFramePr>
          <p:nvPr/>
        </p:nvGraphicFramePr>
        <p:xfrm>
          <a:off x="2967085" y="2823148"/>
          <a:ext cx="1908404" cy="11845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ウォレットアドレス管理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ウォレット</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ウォレットアドレス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所有者種別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所有者</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sp>
        <p:nvSpPr>
          <p:cNvPr id="6" name="Rectangle 5">
            <a:extLst>
              <a:ext uri="{FF2B5EF4-FFF2-40B4-BE49-F238E27FC236}">
                <a16:creationId xmlns:a16="http://schemas.microsoft.com/office/drawing/2014/main" id="{1FB1BA1E-010B-2EF4-492D-5AD1C7C5E9B4}"/>
              </a:ext>
            </a:extLst>
          </p:cNvPr>
          <p:cNvSpPr/>
          <p:nvPr/>
        </p:nvSpPr>
        <p:spPr>
          <a:xfrm>
            <a:off x="2967085" y="3676198"/>
            <a:ext cx="263950" cy="1081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EA5585A-5370-8BBE-79EA-414922486458}"/>
              </a:ext>
            </a:extLst>
          </p:cNvPr>
          <p:cNvSpPr/>
          <p:nvPr/>
        </p:nvSpPr>
        <p:spPr>
          <a:xfrm>
            <a:off x="4618154" y="3026007"/>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2469FF7A-DF5C-75C0-2F1D-E2B42F3DD366}"/>
              </a:ext>
            </a:extLst>
          </p:cNvPr>
          <p:cNvSpPr/>
          <p:nvPr/>
        </p:nvSpPr>
        <p:spPr>
          <a:xfrm>
            <a:off x="4611539" y="1491264"/>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F12828FC-062E-F037-22DA-6628A336508F}"/>
              </a:ext>
            </a:extLst>
          </p:cNvPr>
          <p:cNvSpPr/>
          <p:nvPr/>
        </p:nvSpPr>
        <p:spPr>
          <a:xfrm>
            <a:off x="7913862" y="2881899"/>
            <a:ext cx="13616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Connector: Elbow 42">
            <a:extLst>
              <a:ext uri="{FF2B5EF4-FFF2-40B4-BE49-F238E27FC236}">
                <a16:creationId xmlns:a16="http://schemas.microsoft.com/office/drawing/2014/main" id="{730904B6-183C-7494-2973-F3B027967FCD}"/>
              </a:ext>
            </a:extLst>
          </p:cNvPr>
          <p:cNvCxnSpPr>
            <a:cxnSpLocks/>
            <a:stCxn id="37" idx="3"/>
            <a:endCxn id="42" idx="1"/>
          </p:cNvCxnSpPr>
          <p:nvPr/>
        </p:nvCxnSpPr>
        <p:spPr>
          <a:xfrm>
            <a:off x="4875489" y="1587066"/>
            <a:ext cx="3038373" cy="1390635"/>
          </a:xfrm>
          <a:prstGeom prst="bentConnector3">
            <a:avLst>
              <a:gd name="adj1" fmla="val 93192"/>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48" name="Connector: Elbow 47">
            <a:extLst>
              <a:ext uri="{FF2B5EF4-FFF2-40B4-BE49-F238E27FC236}">
                <a16:creationId xmlns:a16="http://schemas.microsoft.com/office/drawing/2014/main" id="{D360B18F-2036-7800-5940-09FBFF11CADD}"/>
              </a:ext>
            </a:extLst>
          </p:cNvPr>
          <p:cNvCxnSpPr>
            <a:cxnSpLocks/>
          </p:cNvCxnSpPr>
          <p:nvPr/>
        </p:nvCxnSpPr>
        <p:spPr>
          <a:xfrm>
            <a:off x="4882104" y="3121809"/>
            <a:ext cx="479002" cy="19781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49" name="Connector: Elbow 48">
            <a:extLst>
              <a:ext uri="{FF2B5EF4-FFF2-40B4-BE49-F238E27FC236}">
                <a16:creationId xmlns:a16="http://schemas.microsoft.com/office/drawing/2014/main" id="{8B180FA4-67CA-25FC-DCFC-87CFEE561120}"/>
              </a:ext>
            </a:extLst>
          </p:cNvPr>
          <p:cNvCxnSpPr>
            <a:cxnSpLocks/>
          </p:cNvCxnSpPr>
          <p:nvPr/>
        </p:nvCxnSpPr>
        <p:spPr>
          <a:xfrm>
            <a:off x="2322990" y="1646353"/>
            <a:ext cx="644095" cy="208392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graphicFrame>
        <p:nvGraphicFramePr>
          <p:cNvPr id="7" name="Table 6">
            <a:extLst>
              <a:ext uri="{FF2B5EF4-FFF2-40B4-BE49-F238E27FC236}">
                <a16:creationId xmlns:a16="http://schemas.microsoft.com/office/drawing/2014/main" id="{540D3CC1-C2D8-6D74-FB89-ED44279D645A}"/>
              </a:ext>
            </a:extLst>
          </p:cNvPr>
          <p:cNvGraphicFramePr>
            <a:graphicFrameLocks noGrp="1"/>
          </p:cNvGraphicFramePr>
          <p:nvPr/>
        </p:nvGraphicFramePr>
        <p:xfrm>
          <a:off x="2967085" y="4323234"/>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個人契約</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2041684"/>
                  </a:ext>
                </a:extLst>
              </a:tr>
              <a:tr h="197425">
                <a:tc vMerge="1">
                  <a:txBody>
                    <a:bodyPr/>
                    <a:lstStyle/>
                    <a:p>
                      <a:endParaRPr lang="en-US"/>
                    </a:p>
                  </a:txBody>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プラン</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9931445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契約種別コード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016966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契約開始日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契約終了日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自動更新フラグ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契約状態コード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契約金額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精算ステータスコード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sp>
        <p:nvSpPr>
          <p:cNvPr id="8" name="Rectangle 7">
            <a:extLst>
              <a:ext uri="{FF2B5EF4-FFF2-40B4-BE49-F238E27FC236}">
                <a16:creationId xmlns:a16="http://schemas.microsoft.com/office/drawing/2014/main" id="{0A23B1B7-A445-B68A-5789-BE44D94EBF4A}"/>
              </a:ext>
            </a:extLst>
          </p:cNvPr>
          <p:cNvSpPr/>
          <p:nvPr/>
        </p:nvSpPr>
        <p:spPr>
          <a:xfrm>
            <a:off x="2967085" y="4729024"/>
            <a:ext cx="263950" cy="1583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Connector: Elbow 9">
            <a:extLst>
              <a:ext uri="{FF2B5EF4-FFF2-40B4-BE49-F238E27FC236}">
                <a16:creationId xmlns:a16="http://schemas.microsoft.com/office/drawing/2014/main" id="{986239D4-AB7A-2593-811B-16187ACD98F7}"/>
              </a:ext>
            </a:extLst>
          </p:cNvPr>
          <p:cNvCxnSpPr>
            <a:cxnSpLocks/>
            <a:stCxn id="15" idx="3"/>
            <a:endCxn id="8" idx="1"/>
          </p:cNvCxnSpPr>
          <p:nvPr/>
        </p:nvCxnSpPr>
        <p:spPr>
          <a:xfrm>
            <a:off x="2322990" y="1746920"/>
            <a:ext cx="644095" cy="3061280"/>
          </a:xfrm>
          <a:prstGeom prst="bentConnector3">
            <a:avLst>
              <a:gd name="adj1" fmla="val 3422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CD5134BA-925D-95B5-39CE-1D1FB36E2B40}"/>
              </a:ext>
            </a:extLst>
          </p:cNvPr>
          <p:cNvSpPr/>
          <p:nvPr/>
        </p:nvSpPr>
        <p:spPr>
          <a:xfrm>
            <a:off x="2059040" y="1651118"/>
            <a:ext cx="263950" cy="19160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2EE646E-1D2D-8950-B9E7-85B36EADCF5F}"/>
              </a:ext>
            </a:extLst>
          </p:cNvPr>
          <p:cNvSpPr/>
          <p:nvPr/>
        </p:nvSpPr>
        <p:spPr>
          <a:xfrm>
            <a:off x="4611539" y="1631574"/>
            <a:ext cx="263950" cy="1583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B63F3077-A825-10E2-92DB-D38F7F460CA0}"/>
              </a:ext>
            </a:extLst>
          </p:cNvPr>
          <p:cNvSpPr/>
          <p:nvPr/>
        </p:nvSpPr>
        <p:spPr>
          <a:xfrm>
            <a:off x="4618154" y="4933574"/>
            <a:ext cx="263950" cy="1583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or: Elbow 32">
            <a:extLst>
              <a:ext uri="{FF2B5EF4-FFF2-40B4-BE49-F238E27FC236}">
                <a16:creationId xmlns:a16="http://schemas.microsoft.com/office/drawing/2014/main" id="{18CE5661-473D-AA82-751C-3CD9014AE9D1}"/>
              </a:ext>
            </a:extLst>
          </p:cNvPr>
          <p:cNvCxnSpPr>
            <a:cxnSpLocks/>
            <a:stCxn id="31" idx="3"/>
            <a:endCxn id="32" idx="3"/>
          </p:cNvCxnSpPr>
          <p:nvPr/>
        </p:nvCxnSpPr>
        <p:spPr>
          <a:xfrm>
            <a:off x="4875489" y="1710750"/>
            <a:ext cx="6615" cy="3302000"/>
          </a:xfrm>
          <a:prstGeom prst="bentConnector3">
            <a:avLst>
              <a:gd name="adj1" fmla="val 40033485"/>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4" name="Freeform: Shape 13">
            <a:extLst>
              <a:ext uri="{FF2B5EF4-FFF2-40B4-BE49-F238E27FC236}">
                <a16:creationId xmlns:a16="http://schemas.microsoft.com/office/drawing/2014/main" id="{DEAC4026-4FAD-9A07-79C6-6C2EDC5F24FE}"/>
              </a:ext>
            </a:extLst>
          </p:cNvPr>
          <p:cNvSpPr/>
          <p:nvPr/>
        </p:nvSpPr>
        <p:spPr>
          <a:xfrm>
            <a:off x="2812647" y="2737009"/>
            <a:ext cx="4571352" cy="2200427"/>
          </a:xfrm>
          <a:custGeom>
            <a:avLst/>
            <a:gdLst>
              <a:gd name="connsiteX0" fmla="*/ 11738 w 4571352"/>
              <a:gd name="connsiteY0" fmla="*/ 0 h 2200427"/>
              <a:gd name="connsiteX1" fmla="*/ 4559614 w 4571352"/>
              <a:gd name="connsiteY1" fmla="*/ 0 h 2200427"/>
              <a:gd name="connsiteX2" fmla="*/ 4571352 w 4571352"/>
              <a:gd name="connsiteY2" fmla="*/ 11738 h 2200427"/>
              <a:gd name="connsiteX3" fmla="*/ 4571352 w 4571352"/>
              <a:gd name="connsiteY3" fmla="*/ 813108 h 2200427"/>
              <a:gd name="connsiteX4" fmla="*/ 4571352 w 4571352"/>
              <a:gd name="connsiteY4" fmla="*/ 1387319 h 2200427"/>
              <a:gd name="connsiteX5" fmla="*/ 4571352 w 4571352"/>
              <a:gd name="connsiteY5" fmla="*/ 2188689 h 2200427"/>
              <a:gd name="connsiteX6" fmla="*/ 4559614 w 4571352"/>
              <a:gd name="connsiteY6" fmla="*/ 2200427 h 2200427"/>
              <a:gd name="connsiteX7" fmla="*/ 2229018 w 4571352"/>
              <a:gd name="connsiteY7" fmla="*/ 2200427 h 2200427"/>
              <a:gd name="connsiteX8" fmla="*/ 2217280 w 4571352"/>
              <a:gd name="connsiteY8" fmla="*/ 2188689 h 2200427"/>
              <a:gd name="connsiteX9" fmla="*/ 2217280 w 4571352"/>
              <a:gd name="connsiteY9" fmla="*/ 1399057 h 2200427"/>
              <a:gd name="connsiteX10" fmla="*/ 11738 w 4571352"/>
              <a:gd name="connsiteY10" fmla="*/ 1399057 h 2200427"/>
              <a:gd name="connsiteX11" fmla="*/ 0 w 4571352"/>
              <a:gd name="connsiteY11" fmla="*/ 1387319 h 2200427"/>
              <a:gd name="connsiteX12" fmla="*/ 0 w 4571352"/>
              <a:gd name="connsiteY12" fmla="*/ 11738 h 2200427"/>
              <a:gd name="connsiteX13" fmla="*/ 11738 w 4571352"/>
              <a:gd name="connsiteY13" fmla="*/ 0 h 2200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71352" h="2200427">
                <a:moveTo>
                  <a:pt x="11738" y="0"/>
                </a:moveTo>
                <a:lnTo>
                  <a:pt x="4559614" y="0"/>
                </a:lnTo>
                <a:cubicBezTo>
                  <a:pt x="4566097" y="0"/>
                  <a:pt x="4571352" y="5255"/>
                  <a:pt x="4571352" y="11738"/>
                </a:cubicBezTo>
                <a:lnTo>
                  <a:pt x="4571352" y="813108"/>
                </a:lnTo>
                <a:lnTo>
                  <a:pt x="4571352" y="1387319"/>
                </a:lnTo>
                <a:lnTo>
                  <a:pt x="4571352" y="2188689"/>
                </a:lnTo>
                <a:cubicBezTo>
                  <a:pt x="4571352" y="2195172"/>
                  <a:pt x="4566097" y="2200427"/>
                  <a:pt x="4559614" y="2200427"/>
                </a:cubicBezTo>
                <a:lnTo>
                  <a:pt x="2229018" y="2200427"/>
                </a:lnTo>
                <a:cubicBezTo>
                  <a:pt x="2222535" y="2200427"/>
                  <a:pt x="2217280" y="2195172"/>
                  <a:pt x="2217280" y="2188689"/>
                </a:cubicBezTo>
                <a:lnTo>
                  <a:pt x="2217280" y="1399057"/>
                </a:lnTo>
                <a:lnTo>
                  <a:pt x="11738" y="1399057"/>
                </a:lnTo>
                <a:cubicBezTo>
                  <a:pt x="5255" y="1399057"/>
                  <a:pt x="0" y="1393802"/>
                  <a:pt x="0" y="1387319"/>
                </a:cubicBezTo>
                <a:lnTo>
                  <a:pt x="0" y="11738"/>
                </a:lnTo>
                <a:cubicBezTo>
                  <a:pt x="0" y="5255"/>
                  <a:pt x="5255" y="0"/>
                  <a:pt x="11738" y="0"/>
                </a:cubicBezTo>
                <a:close/>
              </a:path>
            </a:pathLst>
          </a:cu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7" name="TextBox 16">
            <a:extLst>
              <a:ext uri="{FF2B5EF4-FFF2-40B4-BE49-F238E27FC236}">
                <a16:creationId xmlns:a16="http://schemas.microsoft.com/office/drawing/2014/main" id="{6EAE8F96-7581-C194-828B-2E31F10530D0}"/>
              </a:ext>
            </a:extLst>
          </p:cNvPr>
          <p:cNvSpPr txBox="1"/>
          <p:nvPr/>
        </p:nvSpPr>
        <p:spPr>
          <a:xfrm>
            <a:off x="6282558" y="2627101"/>
            <a:ext cx="1002669" cy="12311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オフチェーン補助管理</a:t>
            </a:r>
            <a:endParaRPr lang="en-US" sz="800" dirty="0">
              <a:latin typeface="Meiryo UI" panose="020B0604030504040204" pitchFamily="50" charset="-128"/>
              <a:ea typeface="Meiryo UI" panose="020B0604030504040204" pitchFamily="50" charset="-128"/>
            </a:endParaRPr>
          </a:p>
        </p:txBody>
      </p:sp>
      <p:sp>
        <p:nvSpPr>
          <p:cNvPr id="18" name="ee4pFootnotes">
            <a:extLst>
              <a:ext uri="{FF2B5EF4-FFF2-40B4-BE49-F238E27FC236}">
                <a16:creationId xmlns:a16="http://schemas.microsoft.com/office/drawing/2014/main" id="{472245DB-EAD0-0441-BD76-02772809E532}"/>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799859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BB64A-54B7-1ED5-205B-526B3FC22490}"/>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F223B14B-57C0-63D4-B166-507D7A0436DB}"/>
              </a:ext>
            </a:extLst>
          </p:cNvPr>
          <p:cNvGraphicFramePr>
            <a:graphicFrameLocks noGrp="1"/>
          </p:cNvGraphicFramePr>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425545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23" name="Table 22">
            <a:extLst>
              <a:ext uri="{FF2B5EF4-FFF2-40B4-BE49-F238E27FC236}">
                <a16:creationId xmlns:a16="http://schemas.microsoft.com/office/drawing/2014/main" id="{F2014427-F932-1EBB-9C3D-6C0EB6006AA5}"/>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ユーザスキル系情報（職種別スキル）</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2" name="ee4pFootnotes">
            <a:extLst>
              <a:ext uri="{FF2B5EF4-FFF2-40B4-BE49-F238E27FC236}">
                <a16:creationId xmlns:a16="http://schemas.microsoft.com/office/drawing/2014/main" id="{7D16083A-6307-8237-8022-7F9C653262E0}"/>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graphicFrame>
        <p:nvGraphicFramePr>
          <p:cNvPr id="31" name="Table 30">
            <a:extLst>
              <a:ext uri="{FF2B5EF4-FFF2-40B4-BE49-F238E27FC236}">
                <a16:creationId xmlns:a16="http://schemas.microsoft.com/office/drawing/2014/main" id="{F1F0D634-8673-262A-1B21-488EDDEC69E1}"/>
              </a:ext>
            </a:extLst>
          </p:cNvPr>
          <p:cNvGraphicFramePr>
            <a:graphicFrameLocks noGrp="1"/>
          </p:cNvGraphicFramePr>
          <p:nvPr/>
        </p:nvGraphicFramePr>
        <p:xfrm>
          <a:off x="7252342" y="3962200"/>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スキル評価結果</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スキル評価</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32" name="Table 31">
            <a:extLst>
              <a:ext uri="{FF2B5EF4-FFF2-40B4-BE49-F238E27FC236}">
                <a16:creationId xmlns:a16="http://schemas.microsoft.com/office/drawing/2014/main" id="{D864D140-3ADF-DD98-CDAA-6584DB51D983}"/>
              </a:ext>
            </a:extLst>
          </p:cNvPr>
          <p:cNvGraphicFramePr>
            <a:graphicFrameLocks noGrp="1"/>
          </p:cNvGraphicFramePr>
          <p:nvPr/>
        </p:nvGraphicFramePr>
        <p:xfrm>
          <a:off x="2751100" y="1301142"/>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職種マスタ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職種</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親職種</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階層レベル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34" name="Table 33">
            <a:extLst>
              <a:ext uri="{FF2B5EF4-FFF2-40B4-BE49-F238E27FC236}">
                <a16:creationId xmlns:a16="http://schemas.microsoft.com/office/drawing/2014/main" id="{437E4E96-B57C-7CA2-08BA-37296E526AA6}"/>
              </a:ext>
            </a:extLst>
          </p:cNvPr>
          <p:cNvGraphicFramePr>
            <a:graphicFrameLocks noGrp="1"/>
          </p:cNvGraphicFramePr>
          <p:nvPr/>
        </p:nvGraphicFramePr>
        <p:xfrm>
          <a:off x="7252342" y="1301142"/>
          <a:ext cx="1908404" cy="130296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職種レベル別スキル期待値マスタ（スキルタキソノミーツリー）</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3">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職種</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職種レベル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rowSpan="2">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期待スコア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期待グレード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bl>
          </a:graphicData>
        </a:graphic>
      </p:graphicFrame>
      <p:graphicFrame>
        <p:nvGraphicFramePr>
          <p:cNvPr id="35" name="Table 34">
            <a:extLst>
              <a:ext uri="{FF2B5EF4-FFF2-40B4-BE49-F238E27FC236}">
                <a16:creationId xmlns:a16="http://schemas.microsoft.com/office/drawing/2014/main" id="{09B6AFA2-7C55-07AA-4191-055DB6A1A1B8}"/>
              </a:ext>
            </a:extLst>
          </p:cNvPr>
          <p:cNvGraphicFramePr>
            <a:graphicFrameLocks noGrp="1"/>
          </p:cNvGraphicFramePr>
          <p:nvPr/>
        </p:nvGraphicFramePr>
        <p:xfrm>
          <a:off x="5001721" y="3962200"/>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職種経験評価</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ユーザ職種評価結果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評価レベル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評価根拠（補足）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36" name="Table 35">
            <a:extLst>
              <a:ext uri="{FF2B5EF4-FFF2-40B4-BE49-F238E27FC236}">
                <a16:creationId xmlns:a16="http://schemas.microsoft.com/office/drawing/2014/main" id="{C1659476-9026-1C17-F94F-9EAA041F01BE}"/>
              </a:ext>
            </a:extLst>
          </p:cNvPr>
          <p:cNvGraphicFramePr>
            <a:graphicFrameLocks noGrp="1"/>
          </p:cNvGraphicFramePr>
          <p:nvPr/>
        </p:nvGraphicFramePr>
        <p:xfrm>
          <a:off x="5001721" y="1301142"/>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職種レベルマスタ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職種レベル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レベルコード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レベル名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レベル別期待基準説明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bl>
          </a:graphicData>
        </a:graphic>
      </p:graphicFrame>
      <p:graphicFrame>
        <p:nvGraphicFramePr>
          <p:cNvPr id="43" name="Table 42">
            <a:extLst>
              <a:ext uri="{FF2B5EF4-FFF2-40B4-BE49-F238E27FC236}">
                <a16:creationId xmlns:a16="http://schemas.microsoft.com/office/drawing/2014/main" id="{18BD00D4-B5EF-F27E-065F-715637025D17}"/>
              </a:ext>
            </a:extLst>
          </p:cNvPr>
          <p:cNvGraphicFramePr>
            <a:graphicFrameLocks noGrp="1"/>
          </p:cNvGraphicFramePr>
          <p:nvPr/>
        </p:nvGraphicFramePr>
        <p:xfrm>
          <a:off x="9502964" y="1301142"/>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スキルマスタ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親スキル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スキル階層レベル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スキルコード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スキル名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バージョン管理対象</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bl>
          </a:graphicData>
        </a:graphic>
      </p:graphicFrame>
      <p:sp>
        <p:nvSpPr>
          <p:cNvPr id="45" name="Rectangle 44">
            <a:extLst>
              <a:ext uri="{FF2B5EF4-FFF2-40B4-BE49-F238E27FC236}">
                <a16:creationId xmlns:a16="http://schemas.microsoft.com/office/drawing/2014/main" id="{B40555FC-5408-9F25-E9A7-ADE308F86B88}"/>
              </a:ext>
            </a:extLst>
          </p:cNvPr>
          <p:cNvSpPr/>
          <p:nvPr/>
        </p:nvSpPr>
        <p:spPr>
          <a:xfrm>
            <a:off x="1998138" y="149191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2ABBD2A5-67CD-1FAD-1079-815A0352A4B1}"/>
              </a:ext>
            </a:extLst>
          </p:cNvPr>
          <p:cNvSpPr/>
          <p:nvPr/>
        </p:nvSpPr>
        <p:spPr>
          <a:xfrm>
            <a:off x="5001721" y="4288798"/>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Connector: Elbow 46">
            <a:extLst>
              <a:ext uri="{FF2B5EF4-FFF2-40B4-BE49-F238E27FC236}">
                <a16:creationId xmlns:a16="http://schemas.microsoft.com/office/drawing/2014/main" id="{365FDECE-5912-4233-2DB0-D5FCCCCEC9E7}"/>
              </a:ext>
            </a:extLst>
          </p:cNvPr>
          <p:cNvCxnSpPr>
            <a:cxnSpLocks/>
            <a:stCxn id="45" idx="3"/>
            <a:endCxn id="46" idx="1"/>
          </p:cNvCxnSpPr>
          <p:nvPr/>
        </p:nvCxnSpPr>
        <p:spPr>
          <a:xfrm>
            <a:off x="2322990" y="1624264"/>
            <a:ext cx="2678731" cy="2796881"/>
          </a:xfrm>
          <a:prstGeom prst="bentConnector3">
            <a:avLst>
              <a:gd name="adj1" fmla="val 6275"/>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2" name="Rectangle 51">
            <a:extLst>
              <a:ext uri="{FF2B5EF4-FFF2-40B4-BE49-F238E27FC236}">
                <a16:creationId xmlns:a16="http://schemas.microsoft.com/office/drawing/2014/main" id="{0B5B693E-4494-FE8B-B6F6-F01871071266}"/>
              </a:ext>
            </a:extLst>
          </p:cNvPr>
          <p:cNvSpPr/>
          <p:nvPr/>
        </p:nvSpPr>
        <p:spPr>
          <a:xfrm>
            <a:off x="7258428" y="434219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7DCB43F0-E4DF-4AA2-BA34-10F01C2B4916}"/>
              </a:ext>
            </a:extLst>
          </p:cNvPr>
          <p:cNvSpPr/>
          <p:nvPr/>
        </p:nvSpPr>
        <p:spPr>
          <a:xfrm>
            <a:off x="1998138" y="1550353"/>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Connector: Elbow 54">
            <a:extLst>
              <a:ext uri="{FF2B5EF4-FFF2-40B4-BE49-F238E27FC236}">
                <a16:creationId xmlns:a16="http://schemas.microsoft.com/office/drawing/2014/main" id="{FA073D9F-00E2-D595-6320-190894190DC6}"/>
              </a:ext>
            </a:extLst>
          </p:cNvPr>
          <p:cNvCxnSpPr>
            <a:cxnSpLocks/>
            <a:stCxn id="54" idx="3"/>
            <a:endCxn id="52" idx="2"/>
          </p:cNvCxnSpPr>
          <p:nvPr/>
        </p:nvCxnSpPr>
        <p:spPr>
          <a:xfrm>
            <a:off x="2322990" y="1682700"/>
            <a:ext cx="5097864" cy="2924186"/>
          </a:xfrm>
          <a:prstGeom prst="bentConnector4">
            <a:avLst>
              <a:gd name="adj1" fmla="val 1808"/>
              <a:gd name="adj2" fmla="val 12845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4" name="Rectangle 63">
            <a:extLst>
              <a:ext uri="{FF2B5EF4-FFF2-40B4-BE49-F238E27FC236}">
                <a16:creationId xmlns:a16="http://schemas.microsoft.com/office/drawing/2014/main" id="{66C1DE1E-4BD9-A91D-07FF-351A00D962B9}"/>
              </a:ext>
            </a:extLst>
          </p:cNvPr>
          <p:cNvSpPr/>
          <p:nvPr/>
        </p:nvSpPr>
        <p:spPr>
          <a:xfrm>
            <a:off x="4334651" y="149191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C63120F4-F865-AF50-7F93-6F9352D66504}"/>
              </a:ext>
            </a:extLst>
          </p:cNvPr>
          <p:cNvSpPr/>
          <p:nvPr/>
        </p:nvSpPr>
        <p:spPr>
          <a:xfrm>
            <a:off x="5010403" y="168793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a:extLst>
              <a:ext uri="{FF2B5EF4-FFF2-40B4-BE49-F238E27FC236}">
                <a16:creationId xmlns:a16="http://schemas.microsoft.com/office/drawing/2014/main" id="{BC7BB6E2-4DA0-D418-187E-C2C97A8C9510}"/>
              </a:ext>
            </a:extLst>
          </p:cNvPr>
          <p:cNvSpPr/>
          <p:nvPr/>
        </p:nvSpPr>
        <p:spPr>
          <a:xfrm>
            <a:off x="7270649" y="181018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9A5F4E35-021E-6B3F-1348-AC2AA69D3E73}"/>
              </a:ext>
            </a:extLst>
          </p:cNvPr>
          <p:cNvSpPr/>
          <p:nvPr/>
        </p:nvSpPr>
        <p:spPr>
          <a:xfrm>
            <a:off x="9506328" y="1483995"/>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4ACC8190-0E49-5258-54B8-71D1F9252742}"/>
              </a:ext>
            </a:extLst>
          </p:cNvPr>
          <p:cNvSpPr/>
          <p:nvPr/>
        </p:nvSpPr>
        <p:spPr>
          <a:xfrm>
            <a:off x="8826270" y="200801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Connector: Elbow 71">
            <a:extLst>
              <a:ext uri="{FF2B5EF4-FFF2-40B4-BE49-F238E27FC236}">
                <a16:creationId xmlns:a16="http://schemas.microsoft.com/office/drawing/2014/main" id="{5DBD7B5F-8283-14F1-9DA6-F18057391E55}"/>
              </a:ext>
            </a:extLst>
          </p:cNvPr>
          <p:cNvCxnSpPr>
            <a:cxnSpLocks/>
            <a:stCxn id="64" idx="3"/>
            <a:endCxn id="65" idx="1"/>
          </p:cNvCxnSpPr>
          <p:nvPr/>
        </p:nvCxnSpPr>
        <p:spPr>
          <a:xfrm>
            <a:off x="4659503" y="1624264"/>
            <a:ext cx="350900" cy="19601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5" name="Rectangle 74">
            <a:extLst>
              <a:ext uri="{FF2B5EF4-FFF2-40B4-BE49-F238E27FC236}">
                <a16:creationId xmlns:a16="http://schemas.microsoft.com/office/drawing/2014/main" id="{7307D12C-B524-6293-E4B6-F10692D0065D}"/>
              </a:ext>
            </a:extLst>
          </p:cNvPr>
          <p:cNvSpPr/>
          <p:nvPr/>
        </p:nvSpPr>
        <p:spPr>
          <a:xfrm>
            <a:off x="6575648" y="1474711"/>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6" name="Connector: Elbow 75">
            <a:extLst>
              <a:ext uri="{FF2B5EF4-FFF2-40B4-BE49-F238E27FC236}">
                <a16:creationId xmlns:a16="http://schemas.microsoft.com/office/drawing/2014/main" id="{A9528AB4-3DB2-8339-215B-517552AA57BA}"/>
              </a:ext>
            </a:extLst>
          </p:cNvPr>
          <p:cNvCxnSpPr>
            <a:cxnSpLocks/>
            <a:stCxn id="75" idx="3"/>
            <a:endCxn id="34" idx="1"/>
          </p:cNvCxnSpPr>
          <p:nvPr/>
        </p:nvCxnSpPr>
        <p:spPr>
          <a:xfrm>
            <a:off x="6900500" y="1607058"/>
            <a:ext cx="351842" cy="345566"/>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79" name="Connector: Elbow 78">
            <a:extLst>
              <a:ext uri="{FF2B5EF4-FFF2-40B4-BE49-F238E27FC236}">
                <a16:creationId xmlns:a16="http://schemas.microsoft.com/office/drawing/2014/main" id="{B7214CF2-5216-CECC-12DA-D2801001324F}"/>
              </a:ext>
            </a:extLst>
          </p:cNvPr>
          <p:cNvCxnSpPr>
            <a:cxnSpLocks/>
            <a:stCxn id="71" idx="3"/>
            <a:endCxn id="67" idx="1"/>
          </p:cNvCxnSpPr>
          <p:nvPr/>
        </p:nvCxnSpPr>
        <p:spPr>
          <a:xfrm flipV="1">
            <a:off x="9151122" y="1616342"/>
            <a:ext cx="355206" cy="524015"/>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9" name="Rectangle: Rounded Corners 88">
            <a:extLst>
              <a:ext uri="{FF2B5EF4-FFF2-40B4-BE49-F238E27FC236}">
                <a16:creationId xmlns:a16="http://schemas.microsoft.com/office/drawing/2014/main" id="{5B0302A9-C6D2-7891-880E-8D9F19D5A782}"/>
              </a:ext>
            </a:extLst>
          </p:cNvPr>
          <p:cNvSpPr/>
          <p:nvPr/>
        </p:nvSpPr>
        <p:spPr>
          <a:xfrm>
            <a:off x="2621876" y="978345"/>
            <a:ext cx="8955282" cy="2460730"/>
          </a:xfrm>
          <a:prstGeom prst="roundRect">
            <a:avLst>
              <a:gd name="adj" fmla="val 839"/>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TextBox 89">
            <a:extLst>
              <a:ext uri="{FF2B5EF4-FFF2-40B4-BE49-F238E27FC236}">
                <a16:creationId xmlns:a16="http://schemas.microsoft.com/office/drawing/2014/main" id="{A9EEC4D7-D00A-E71F-3D45-44D45A4DF5E3}"/>
              </a:ext>
            </a:extLst>
          </p:cNvPr>
          <p:cNvSpPr txBox="1"/>
          <p:nvPr/>
        </p:nvSpPr>
        <p:spPr>
          <a:xfrm>
            <a:off x="7168654" y="908183"/>
            <a:ext cx="4259482" cy="12311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比較対象テーブル群：どの職種・レベルは、何のスキルがどれくらいであるべきか、といった期待値を表す</a:t>
            </a:r>
            <a:endParaRPr lang="en-US" altLang="ja-JP" sz="800" dirty="0">
              <a:latin typeface="Meiryo UI" panose="020B0604030504040204" pitchFamily="50" charset="-128"/>
              <a:ea typeface="Meiryo UI" panose="020B0604030504040204" pitchFamily="50" charset="-128"/>
            </a:endParaRPr>
          </a:p>
        </p:txBody>
      </p:sp>
      <p:sp>
        <p:nvSpPr>
          <p:cNvPr id="92" name="TextBox 91">
            <a:extLst>
              <a:ext uri="{FF2B5EF4-FFF2-40B4-BE49-F238E27FC236}">
                <a16:creationId xmlns:a16="http://schemas.microsoft.com/office/drawing/2014/main" id="{DEA1755C-B4FF-8AD3-A6D9-B9DB503BBE14}"/>
              </a:ext>
            </a:extLst>
          </p:cNvPr>
          <p:cNvSpPr txBox="1"/>
          <p:nvPr/>
        </p:nvSpPr>
        <p:spPr>
          <a:xfrm>
            <a:off x="5004479" y="5524101"/>
            <a:ext cx="6459413" cy="615553"/>
          </a:xfrm>
          <a:prstGeom prst="rect">
            <a:avLst/>
          </a:prstGeom>
          <a:solidFill>
            <a:schemeClr val="bg1"/>
          </a:solidFill>
        </p:spPr>
        <p:txBody>
          <a:bodyPr wrap="square" lIns="0" tIns="0" rIns="0" bIns="0" rtlCol="0">
            <a:spAutoFit/>
          </a:bodyPr>
          <a:lstStyle/>
          <a:p>
            <a:pPr marL="180975" lvl="1" indent="-73025">
              <a:buClr>
                <a:schemeClr val="tx2"/>
              </a:buClr>
              <a:buFont typeface="Trebuchet MS" panose="020B0603020202020204" pitchFamily="34" charset="0"/>
              <a:buChar char="•"/>
            </a:pPr>
            <a:r>
              <a:rPr lang="ja-JP" altLang="en-US" sz="800" dirty="0">
                <a:latin typeface="Trebuchet MS" panose="020B0603020202020204" pitchFamily="34" charset="0"/>
                <a:ea typeface="Meiryo UI" panose="020B0604030504040204" pitchFamily="50" charset="-128"/>
              </a:rPr>
              <a:t>ユーザのスキルレベル評価については、現時点では自己申告ベースの情報（例：経験年数など）により各スキルのスコアを登録し、</a:t>
            </a:r>
            <a:br>
              <a:rPr lang="en-US" altLang="ja-JP" sz="800" dirty="0">
                <a:latin typeface="Trebuchet MS" panose="020B0603020202020204" pitchFamily="34" charset="0"/>
                <a:ea typeface="Meiryo UI" panose="020B0604030504040204" pitchFamily="50" charset="-128"/>
              </a:rPr>
            </a:br>
            <a:r>
              <a:rPr lang="ja-JP" altLang="en-US" sz="800" dirty="0">
                <a:latin typeface="Trebuchet MS" panose="020B0603020202020204" pitchFamily="34" charset="0"/>
                <a:ea typeface="Meiryo UI" panose="020B0604030504040204" pitchFamily="50" charset="-128"/>
              </a:rPr>
              <a:t>それをもとに職種レベルの判断に利用する。</a:t>
            </a:r>
            <a:endParaRPr lang="en-US" altLang="ja-JP" sz="800" dirty="0">
              <a:latin typeface="Trebuchet MS" panose="020B0603020202020204" pitchFamily="34" charset="0"/>
              <a:ea typeface="Meiryo UI" panose="020B0604030504040204" pitchFamily="50" charset="-128"/>
            </a:endParaRPr>
          </a:p>
          <a:p>
            <a:pPr marL="180975" lvl="1" indent="-73025">
              <a:buClr>
                <a:schemeClr val="tx2"/>
              </a:buClr>
              <a:buFont typeface="Trebuchet MS" panose="020B0603020202020204" pitchFamily="34" charset="0"/>
              <a:buChar char="•"/>
            </a:pPr>
            <a:r>
              <a:rPr lang="ja-JP" altLang="en-US" sz="800" dirty="0">
                <a:latin typeface="Trebuchet MS" panose="020B0603020202020204" pitchFamily="34" charset="0"/>
                <a:ea typeface="Meiryo UI" panose="020B0604030504040204" pitchFamily="50" charset="-128"/>
              </a:rPr>
              <a:t>「〇〇スキルが●点以上であれば〇〇職種のレベル〇〇と判定する」といった定義は行わず、あくまでユーザ自身の申告を中心とした自己評価モデルとする。</a:t>
            </a:r>
            <a:endParaRPr lang="en-US" altLang="ja-JP" sz="800" dirty="0">
              <a:latin typeface="Trebuchet MS" panose="020B0603020202020204" pitchFamily="34" charset="0"/>
              <a:ea typeface="Meiryo UI" panose="020B0604030504040204" pitchFamily="50" charset="-128"/>
            </a:endParaRPr>
          </a:p>
          <a:p>
            <a:pPr marL="447675" lvl="2" indent="-85725">
              <a:buClr>
                <a:schemeClr val="tx2"/>
              </a:buClr>
              <a:buFont typeface="Trebuchet MS" panose="020B0603020202020204" pitchFamily="34" charset="0"/>
              <a:buChar char="•"/>
            </a:pPr>
            <a:r>
              <a:rPr lang="ja-JP" altLang="en-US" sz="800" dirty="0">
                <a:latin typeface="Trebuchet MS" panose="020B0603020202020204" pitchFamily="34" charset="0"/>
                <a:ea typeface="Meiryo UI" panose="020B0604030504040204" pitchFamily="50" charset="-128"/>
              </a:rPr>
              <a:t>なお、将来的に試験・アセスメント等の客観評価手段が導入された場合には、当該スキル結果を用いて職種レベルスコアの算出を行うことも可能。</a:t>
            </a:r>
            <a:endParaRPr lang="en-US" altLang="ja-JP" sz="800" dirty="0">
              <a:latin typeface="Trebuchet MS" panose="020B0603020202020204" pitchFamily="34" charset="0"/>
              <a:ea typeface="Meiryo UI" panose="020B0604030504040204" pitchFamily="50" charset="-128"/>
            </a:endParaRPr>
          </a:p>
          <a:p>
            <a:pPr marL="180975" lvl="2" indent="-95250">
              <a:buClr>
                <a:schemeClr val="tx2"/>
              </a:buClr>
              <a:buFont typeface="Trebuchet MS" panose="020B0603020202020204" pitchFamily="34" charset="0"/>
              <a:buChar char="•"/>
            </a:pPr>
            <a:r>
              <a:rPr lang="ja-JP" altLang="en-US" sz="800" dirty="0">
                <a:latin typeface="Trebuchet MS" panose="020B0603020202020204" pitchFamily="34" charset="0"/>
                <a:ea typeface="Meiryo UI" panose="020B0604030504040204" pitchFamily="50" charset="-128"/>
              </a:rPr>
              <a:t>「比較対象テーブル群」により、同職種レベルに求められるスキルスコアとのスキルレベル水準との比較が可能</a:t>
            </a:r>
            <a:endParaRPr lang="en-US" altLang="ja-JP" sz="800" dirty="0">
              <a:latin typeface="Trebuchet MS" panose="020B0603020202020204" pitchFamily="34" charset="0"/>
              <a:ea typeface="Meiryo UI" panose="020B0604030504040204" pitchFamily="50" charset="-128"/>
            </a:endParaRPr>
          </a:p>
        </p:txBody>
      </p:sp>
      <p:cxnSp>
        <p:nvCxnSpPr>
          <p:cNvPr id="99" name="Straight Arrow Connector 98">
            <a:extLst>
              <a:ext uri="{FF2B5EF4-FFF2-40B4-BE49-F238E27FC236}">
                <a16:creationId xmlns:a16="http://schemas.microsoft.com/office/drawing/2014/main" id="{0158C47B-9C4B-8851-E389-B25F838953E8}"/>
              </a:ext>
            </a:extLst>
          </p:cNvPr>
          <p:cNvCxnSpPr>
            <a:cxnSpLocks/>
          </p:cNvCxnSpPr>
          <p:nvPr/>
        </p:nvCxnSpPr>
        <p:spPr>
          <a:xfrm flipV="1">
            <a:off x="8775700" y="2272704"/>
            <a:ext cx="0" cy="2794596"/>
          </a:xfrm>
          <a:prstGeom prst="straightConnector1">
            <a:avLst/>
          </a:prstGeom>
          <a:ln w="127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00" name="TextBox 99">
            <a:extLst>
              <a:ext uri="{FF2B5EF4-FFF2-40B4-BE49-F238E27FC236}">
                <a16:creationId xmlns:a16="http://schemas.microsoft.com/office/drawing/2014/main" id="{97D02EDA-8BDC-EC32-0EFA-668150445BEA}"/>
              </a:ext>
            </a:extLst>
          </p:cNvPr>
          <p:cNvSpPr txBox="1"/>
          <p:nvPr/>
        </p:nvSpPr>
        <p:spPr>
          <a:xfrm>
            <a:off x="8159900" y="3513089"/>
            <a:ext cx="1233821" cy="270843"/>
          </a:xfrm>
          <a:prstGeom prst="rect">
            <a:avLst/>
          </a:prstGeom>
          <a:solidFill>
            <a:schemeClr val="bg1"/>
          </a:solidFill>
        </p:spPr>
        <p:txBody>
          <a:bodyPr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同一職種レベルの標準との</a:t>
            </a:r>
            <a:br>
              <a:rPr lang="en-US" altLang="ja-JP" sz="800" dirty="0">
                <a:latin typeface="Meiryo UI" panose="020B0604030504040204" pitchFamily="50" charset="-128"/>
                <a:ea typeface="Meiryo UI" panose="020B0604030504040204" pitchFamily="50" charset="-128"/>
              </a:rPr>
            </a:br>
            <a:r>
              <a:rPr lang="ja-JP" altLang="en-US" sz="800" dirty="0">
                <a:latin typeface="Meiryo UI" panose="020B0604030504040204" pitchFamily="50" charset="-128"/>
                <a:ea typeface="Meiryo UI" panose="020B0604030504040204" pitchFamily="50" charset="-128"/>
              </a:rPr>
              <a:t>スキルギャップ</a:t>
            </a:r>
            <a:endParaRPr lang="en-US" altLang="ja-JP" sz="800" dirty="0">
              <a:latin typeface="Meiryo UI" panose="020B0604030504040204" pitchFamily="50" charset="-128"/>
              <a:ea typeface="Meiryo UI" panose="020B0604030504040204" pitchFamily="50" charset="-128"/>
            </a:endParaRPr>
          </a:p>
        </p:txBody>
      </p:sp>
      <p:pic>
        <p:nvPicPr>
          <p:cNvPr id="6" name="Picture 5">
            <a:extLst>
              <a:ext uri="{FF2B5EF4-FFF2-40B4-BE49-F238E27FC236}">
                <a16:creationId xmlns:a16="http://schemas.microsoft.com/office/drawing/2014/main" id="{FF3D35EA-769E-CEB5-B81B-51EA43470849}"/>
              </a:ext>
            </a:extLst>
          </p:cNvPr>
          <p:cNvPicPr>
            <a:picLocks noChangeAspect="1"/>
          </p:cNvPicPr>
          <p:nvPr/>
        </p:nvPicPr>
        <p:blipFill>
          <a:blip r:embed="rId2"/>
          <a:stretch>
            <a:fillRect/>
          </a:stretch>
        </p:blipFill>
        <p:spPr>
          <a:xfrm>
            <a:off x="9546536" y="4224249"/>
            <a:ext cx="1965878" cy="1062735"/>
          </a:xfrm>
          <a:prstGeom prst="rect">
            <a:avLst/>
          </a:prstGeom>
        </p:spPr>
      </p:pic>
      <p:sp>
        <p:nvSpPr>
          <p:cNvPr id="7" name="TextBox 6">
            <a:extLst>
              <a:ext uri="{FF2B5EF4-FFF2-40B4-BE49-F238E27FC236}">
                <a16:creationId xmlns:a16="http://schemas.microsoft.com/office/drawing/2014/main" id="{9EA61567-41BA-1BA6-DED9-52A89A6F9A14}"/>
              </a:ext>
            </a:extLst>
          </p:cNvPr>
          <p:cNvSpPr txBox="1"/>
          <p:nvPr/>
        </p:nvSpPr>
        <p:spPr>
          <a:xfrm>
            <a:off x="9607273" y="4069832"/>
            <a:ext cx="1908403" cy="12311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参考用：スキル評価の出力イメージ</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帳票より</a:t>
            </a:r>
            <a:r>
              <a:rPr lang="en-US" altLang="ja-JP" sz="800" dirty="0">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645171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A7D20-D77E-B4B8-C64F-7A7777F1884D}"/>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65D6A18-E7B0-05E7-1CE4-176241A8E7C5}"/>
              </a:ext>
            </a:extLst>
          </p:cNvPr>
          <p:cNvGraphicFramePr>
            <a:graphicFrameLocks noGrp="1"/>
          </p:cNvGraphicFramePr>
          <p:nvPr/>
        </p:nvGraphicFramePr>
        <p:xfrm>
          <a:off x="414586" y="1313807"/>
          <a:ext cx="1908404" cy="409176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7308">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ユーザ</a:t>
                      </a:r>
                      <a:endParaRPr lang="en-US" sz="800" b="0" dirty="0">
                        <a:solidFill>
                          <a:schemeClr val="tx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36307">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36307">
                <a:tc rowSpan="1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パスワード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36307">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425545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zh-TW" sz="800" b="0" i="0" u="none" strike="noStrike">
                          <a:solidFill>
                            <a:srgbClr val="000000"/>
                          </a:solidFill>
                          <a:effectLst/>
                          <a:latin typeface="Meiryo UI" panose="020B0604030504040204" pitchFamily="50" charset="-128"/>
                          <a:ea typeface="Meiryo UI" panose="020B0604030504040204" pitchFamily="50" charset="-128"/>
                        </a:rPr>
                        <a:t>_</a:t>
                      </a:r>
                      <a:r>
                        <a:rPr lang="zh-TW"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性別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生年月日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472494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72172098"/>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メールアドレス（予備）</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5165362"/>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Subject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6983397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 Issuer</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0850091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メール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3630393"/>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姓（漢字）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8595164"/>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名（漢字）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086939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姓（カナ）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6689723"/>
                  </a:ext>
                </a:extLst>
              </a:tr>
              <a:tr h="136307">
                <a:tc vMerge="1">
                  <a:txBody>
                    <a:bodyPr/>
                    <a:lstStyle/>
                    <a:p>
                      <a:endParaRPr lang="en-US" sz="1100" b="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ja-JP"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氏名</a:t>
                      </a:r>
                      <a:r>
                        <a:rPr lang="en-US" altLang="ja-JP" sz="800" b="0" i="0" u="none" strike="noStrike">
                          <a:solidFill>
                            <a:srgbClr val="000000"/>
                          </a:solidFill>
                          <a:effectLst/>
                          <a:latin typeface="Meiryo UI" panose="020B0604030504040204" pitchFamily="50" charset="-128"/>
                          <a:ea typeface="Meiryo UI" panose="020B0604030504040204" pitchFamily="50" charset="-128"/>
                        </a:rPr>
                        <a:t>_</a:t>
                      </a:r>
                      <a:r>
                        <a:rPr lang="ja-JP" altLang="en-US" sz="800" b="0" i="0" u="none" strike="noStrike">
                          <a:solidFill>
                            <a:srgbClr val="000000"/>
                          </a:solidFill>
                          <a:effectLst/>
                          <a:latin typeface="Meiryo UI" panose="020B0604030504040204" pitchFamily="50" charset="-128"/>
                          <a:ea typeface="Meiryo UI" panose="020B0604030504040204" pitchFamily="50" charset="-128"/>
                        </a:rPr>
                        <a:t>名（カナ）</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62807866"/>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OIDC</a:t>
                      </a:r>
                      <a:r>
                        <a:rPr lang="ja-JP" altLang="en-US" sz="800" b="0" i="0" u="none" strike="noStrike">
                          <a:solidFill>
                            <a:srgbClr val="000000"/>
                          </a:solidFill>
                          <a:effectLst/>
                          <a:latin typeface="Meiryo UI" panose="020B0604030504040204" pitchFamily="50" charset="-128"/>
                          <a:ea typeface="Meiryo UI" panose="020B0604030504040204" pitchFamily="50" charset="-128"/>
                        </a:rPr>
                        <a:t>通称名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2303500"/>
                  </a:ext>
                </a:extLst>
              </a:tr>
              <a:tr h="136307">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6323951"/>
                  </a:ext>
                </a:extLst>
              </a:tr>
            </a:tbl>
          </a:graphicData>
        </a:graphic>
      </p:graphicFrame>
      <p:graphicFrame>
        <p:nvGraphicFramePr>
          <p:cNvPr id="23" name="Table 22">
            <a:extLst>
              <a:ext uri="{FF2B5EF4-FFF2-40B4-BE49-F238E27FC236}">
                <a16:creationId xmlns:a16="http://schemas.microsoft.com/office/drawing/2014/main" id="{8F01EA3B-68DD-8D1E-5299-B8A07E5AB3D6}"/>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ユーザスキル系情報（アセスメント・</a:t>
                      </a:r>
                      <a:r>
                        <a:rPr kumimoji="0" lang="en-US" altLang="ja-JP"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DSS5</a:t>
                      </a:r>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類型評価）</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2" name="ee4pFootnotes">
            <a:extLst>
              <a:ext uri="{FF2B5EF4-FFF2-40B4-BE49-F238E27FC236}">
                <a16:creationId xmlns:a16="http://schemas.microsoft.com/office/drawing/2014/main" id="{BFB2568D-1195-2C35-28CC-B181025534BC}"/>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5" name="Rectangle 44">
            <a:extLst>
              <a:ext uri="{FF2B5EF4-FFF2-40B4-BE49-F238E27FC236}">
                <a16:creationId xmlns:a16="http://schemas.microsoft.com/office/drawing/2014/main" id="{DCE38B9E-8AF0-70F4-9F46-7768FC48B9DE}"/>
              </a:ext>
            </a:extLst>
          </p:cNvPr>
          <p:cNvSpPr/>
          <p:nvPr/>
        </p:nvSpPr>
        <p:spPr>
          <a:xfrm>
            <a:off x="1998138" y="149191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E3D106CF-049F-5B26-E2EB-49D31EE9D79D}"/>
              </a:ext>
            </a:extLst>
          </p:cNvPr>
          <p:cNvSpPr/>
          <p:nvPr/>
        </p:nvSpPr>
        <p:spPr>
          <a:xfrm>
            <a:off x="7258428" y="434219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877057AE-B15A-01FF-85F8-02A7A9B18E02}"/>
              </a:ext>
            </a:extLst>
          </p:cNvPr>
          <p:cNvSpPr/>
          <p:nvPr/>
        </p:nvSpPr>
        <p:spPr>
          <a:xfrm>
            <a:off x="4334651" y="149191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40231D9D-434D-93FB-2930-3EC994C01934}"/>
              </a:ext>
            </a:extLst>
          </p:cNvPr>
          <p:cNvSpPr/>
          <p:nvPr/>
        </p:nvSpPr>
        <p:spPr>
          <a:xfrm>
            <a:off x="5010403" y="168793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C1385B2F-4C99-D9D1-67ED-26587340FC77}"/>
              </a:ext>
            </a:extLst>
          </p:cNvPr>
          <p:cNvSpPr/>
          <p:nvPr/>
        </p:nvSpPr>
        <p:spPr>
          <a:xfrm>
            <a:off x="9506328" y="1483995"/>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5C3ED508-E211-8BC6-7D9E-154B7D56ED65}"/>
              </a:ext>
            </a:extLst>
          </p:cNvPr>
          <p:cNvSpPr/>
          <p:nvPr/>
        </p:nvSpPr>
        <p:spPr>
          <a:xfrm>
            <a:off x="6575648" y="1474711"/>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9" name="Connector: Elbow 78">
            <a:extLst>
              <a:ext uri="{FF2B5EF4-FFF2-40B4-BE49-F238E27FC236}">
                <a16:creationId xmlns:a16="http://schemas.microsoft.com/office/drawing/2014/main" id="{CF306293-AA54-7C50-530A-0526D1D4BCF2}"/>
              </a:ext>
            </a:extLst>
          </p:cNvPr>
          <p:cNvCxnSpPr>
            <a:cxnSpLocks/>
            <a:endCxn id="67" idx="1"/>
          </p:cNvCxnSpPr>
          <p:nvPr/>
        </p:nvCxnSpPr>
        <p:spPr>
          <a:xfrm flipV="1">
            <a:off x="9151122" y="1616342"/>
            <a:ext cx="355206" cy="524015"/>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9" name="Rectangle: Rounded Corners 88">
            <a:extLst>
              <a:ext uri="{FF2B5EF4-FFF2-40B4-BE49-F238E27FC236}">
                <a16:creationId xmlns:a16="http://schemas.microsoft.com/office/drawing/2014/main" id="{69043BF5-6508-DC7C-9884-650136D2439C}"/>
              </a:ext>
            </a:extLst>
          </p:cNvPr>
          <p:cNvSpPr/>
          <p:nvPr/>
        </p:nvSpPr>
        <p:spPr>
          <a:xfrm>
            <a:off x="4780160" y="978345"/>
            <a:ext cx="2296079" cy="2460730"/>
          </a:xfrm>
          <a:prstGeom prst="roundRect">
            <a:avLst>
              <a:gd name="adj" fmla="val 839"/>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a:extLst>
              <a:ext uri="{FF2B5EF4-FFF2-40B4-BE49-F238E27FC236}">
                <a16:creationId xmlns:a16="http://schemas.microsoft.com/office/drawing/2014/main" id="{E10B7726-1BA1-4B1A-C4F3-805762E3B5D6}"/>
              </a:ext>
            </a:extLst>
          </p:cNvPr>
          <p:cNvGraphicFramePr>
            <a:graphicFrameLocks noGrp="1"/>
          </p:cNvGraphicFramePr>
          <p:nvPr/>
        </p:nvGraphicFramePr>
        <p:xfrm>
          <a:off x="2751100" y="3962200"/>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アセスメント評価結果（ヘッダー）</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アセスメント結果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シナリオ</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評価実施日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総合スコア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結果タイプコード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出力対象フラグ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出力ファイルパス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14" name="Table 13">
            <a:extLst>
              <a:ext uri="{FF2B5EF4-FFF2-40B4-BE49-F238E27FC236}">
                <a16:creationId xmlns:a16="http://schemas.microsoft.com/office/drawing/2014/main" id="{FEEC261C-1994-2C5A-48C1-9FE9E43B91C2}"/>
              </a:ext>
            </a:extLst>
          </p:cNvPr>
          <p:cNvGraphicFramePr>
            <a:graphicFrameLocks noGrp="1"/>
          </p:cNvGraphicFramePr>
          <p:nvPr/>
        </p:nvGraphicFramePr>
        <p:xfrm>
          <a:off x="5001721" y="3962200"/>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アセスメント評価結果（明細）</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評価結果明細</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アセスメント結果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03906104"/>
                  </a:ext>
                </a:extLst>
              </a:tr>
              <a:tr h="197425">
                <a:tc vMerge="1">
                  <a:txBody>
                    <a:bodyPr/>
                    <a:lstStyle/>
                    <a:p>
                      <a:endParaRPr lang="en-US"/>
                    </a:p>
                  </a:txBody>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設問</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（評価対象）</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0010104"/>
                  </a:ext>
                </a:extLst>
              </a:tr>
              <a:tr h="197425">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設問グループ</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（中項目）</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33970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選択肢</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（選択回答）</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自由記述回答内容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配点スコア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グレード（任意）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sp>
        <p:nvSpPr>
          <p:cNvPr id="3" name="Rectangle 2">
            <a:extLst>
              <a:ext uri="{FF2B5EF4-FFF2-40B4-BE49-F238E27FC236}">
                <a16:creationId xmlns:a16="http://schemas.microsoft.com/office/drawing/2014/main" id="{F0886682-B8EA-FC67-C271-96B9AC2B51AB}"/>
              </a:ext>
            </a:extLst>
          </p:cNvPr>
          <p:cNvSpPr/>
          <p:nvPr/>
        </p:nvSpPr>
        <p:spPr>
          <a:xfrm>
            <a:off x="5001721" y="434944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Table 19">
            <a:extLst>
              <a:ext uri="{FF2B5EF4-FFF2-40B4-BE49-F238E27FC236}">
                <a16:creationId xmlns:a16="http://schemas.microsoft.com/office/drawing/2014/main" id="{C13B8203-08EC-535D-8B68-921B8D21045F}"/>
              </a:ext>
            </a:extLst>
          </p:cNvPr>
          <p:cNvGraphicFramePr>
            <a:graphicFrameLocks noGrp="1"/>
          </p:cNvGraphicFramePr>
          <p:nvPr/>
        </p:nvGraphicFramePr>
        <p:xfrm>
          <a:off x="9502965" y="3962200"/>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en-US" altLang="zh-TW" sz="800" b="0" dirty="0">
                          <a:solidFill>
                            <a:schemeClr val="tx1"/>
                          </a:solidFill>
                          <a:latin typeface="Meiryo UI" panose="020B0604030504040204" pitchFamily="50" charset="-128"/>
                          <a:ea typeface="Meiryo UI" panose="020B0604030504040204" pitchFamily="50" charset="-128"/>
                        </a:rPr>
                        <a:t>DSS 5</a:t>
                      </a:r>
                      <a:r>
                        <a:rPr lang="zh-TW" altLang="en-US" sz="800" b="0" dirty="0">
                          <a:solidFill>
                            <a:schemeClr val="tx1"/>
                          </a:solidFill>
                          <a:latin typeface="Meiryo UI" panose="020B0604030504040204" pitchFamily="50" charset="-128"/>
                          <a:ea typeface="Meiryo UI" panose="020B0604030504040204" pitchFamily="50" charset="-128"/>
                        </a:rPr>
                        <a:t>類型評価結果</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アセスメント結果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評価実施日時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評価対象ノード</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評価ランク</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評価スコア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21" name="Table 20">
            <a:extLst>
              <a:ext uri="{FF2B5EF4-FFF2-40B4-BE49-F238E27FC236}">
                <a16:creationId xmlns:a16="http://schemas.microsoft.com/office/drawing/2014/main" id="{A6187B15-A555-45B6-7F6D-2CD9FC5AD07E}"/>
              </a:ext>
            </a:extLst>
          </p:cNvPr>
          <p:cNvGraphicFramePr>
            <a:graphicFrameLocks noGrp="1"/>
          </p:cNvGraphicFramePr>
          <p:nvPr/>
        </p:nvGraphicFramePr>
        <p:xfrm>
          <a:off x="7252342" y="1301142"/>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en-US" altLang="zh-TW" sz="800" b="0" dirty="0">
                          <a:solidFill>
                            <a:schemeClr val="tx1"/>
                          </a:solidFill>
                          <a:latin typeface="Meiryo UI" panose="020B0604030504040204" pitchFamily="50" charset="-128"/>
                          <a:ea typeface="Meiryo UI" panose="020B0604030504040204" pitchFamily="50" charset="-128"/>
                        </a:rPr>
                        <a:t>DSS 5</a:t>
                      </a:r>
                      <a:r>
                        <a:rPr lang="ja-JP" altLang="en-US" sz="800" b="0" dirty="0">
                          <a:solidFill>
                            <a:schemeClr val="tx1"/>
                          </a:solidFill>
                          <a:latin typeface="Meiryo UI" panose="020B0604030504040204" pitchFamily="50" charset="-128"/>
                          <a:ea typeface="Meiryo UI" panose="020B0604030504040204" pitchFamily="50" charset="-128"/>
                        </a:rPr>
                        <a:t>類型マスタ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ノード</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親ノード</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階層レベル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ノードコード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ノード名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bl>
          </a:graphicData>
        </a:graphic>
      </p:graphicFrame>
      <p:graphicFrame>
        <p:nvGraphicFramePr>
          <p:cNvPr id="24" name="Table 23">
            <a:extLst>
              <a:ext uri="{FF2B5EF4-FFF2-40B4-BE49-F238E27FC236}">
                <a16:creationId xmlns:a16="http://schemas.microsoft.com/office/drawing/2014/main" id="{D9D0A239-8841-1BA7-22A6-A0ABE2F449B4}"/>
              </a:ext>
            </a:extLst>
          </p:cNvPr>
          <p:cNvGraphicFramePr>
            <a:graphicFrameLocks noGrp="1"/>
          </p:cNvGraphicFramePr>
          <p:nvPr/>
        </p:nvGraphicFramePr>
        <p:xfrm>
          <a:off x="9502964" y="1301142"/>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en-US" altLang="ja-JP" sz="800" b="0" dirty="0">
                          <a:solidFill>
                            <a:schemeClr val="tx1"/>
                          </a:solidFill>
                          <a:latin typeface="Meiryo UI" panose="020B0604030504040204" pitchFamily="50" charset="-128"/>
                          <a:ea typeface="Meiryo UI" panose="020B0604030504040204" pitchFamily="50" charset="-128"/>
                        </a:rPr>
                        <a:t>DSS 5</a:t>
                      </a:r>
                      <a:r>
                        <a:rPr lang="ja-JP" altLang="en-US" sz="800" b="0" dirty="0">
                          <a:solidFill>
                            <a:schemeClr val="tx1"/>
                          </a:solidFill>
                          <a:latin typeface="Meiryo UI" panose="020B0604030504040204" pitchFamily="50" charset="-128"/>
                          <a:ea typeface="Meiryo UI" panose="020B0604030504040204" pitchFamily="50" charset="-128"/>
                        </a:rPr>
                        <a:t>類型レベル定義マスタ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a:solidFill>
                            <a:srgbClr val="000000"/>
                          </a:solidFill>
                          <a:effectLst/>
                          <a:latin typeface="Meiryo UI" panose="020B0604030504040204" pitchFamily="50" charset="-128"/>
                          <a:ea typeface="Meiryo UI" panose="020B0604030504040204" pitchFamily="50" charset="-128"/>
                        </a:rPr>
                        <a:t>DSS</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分類レベル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a:solidFill>
                            <a:srgbClr val="000000"/>
                          </a:solidFill>
                          <a:effectLst/>
                          <a:latin typeface="Meiryo UI" panose="020B0604030504040204" pitchFamily="50" charset="-128"/>
                          <a:ea typeface="Meiryo UI" panose="020B0604030504040204" pitchFamily="50" charset="-128"/>
                        </a:rPr>
                        <a:t>DSS</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分類</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評価ランク</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レベル別期待基準説明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有効フラグ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16" name="Table 15">
            <a:extLst>
              <a:ext uri="{FF2B5EF4-FFF2-40B4-BE49-F238E27FC236}">
                <a16:creationId xmlns:a16="http://schemas.microsoft.com/office/drawing/2014/main" id="{FF750770-233B-0146-C788-17B6E59A1144}"/>
              </a:ext>
            </a:extLst>
          </p:cNvPr>
          <p:cNvGraphicFramePr>
            <a:graphicFrameLocks noGrp="1"/>
          </p:cNvGraphicFramePr>
          <p:nvPr/>
        </p:nvGraphicFramePr>
        <p:xfrm>
          <a:off x="5001721" y="1301142"/>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アセスメントベンチマーク集計結果</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ベンチマーク</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集計年月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スキル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集計対象人数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平均スコア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スコア中央値</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評価分布（任意</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JSON</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sp>
        <p:nvSpPr>
          <p:cNvPr id="9" name="Rectangle 8">
            <a:extLst>
              <a:ext uri="{FF2B5EF4-FFF2-40B4-BE49-F238E27FC236}">
                <a16:creationId xmlns:a16="http://schemas.microsoft.com/office/drawing/2014/main" id="{BFACF1F6-4440-7D50-FDE4-D1E231B51815}"/>
              </a:ext>
            </a:extLst>
          </p:cNvPr>
          <p:cNvSpPr/>
          <p:nvPr/>
        </p:nvSpPr>
        <p:spPr>
          <a:xfrm>
            <a:off x="2768499" y="437534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51B76A-887C-E89A-765A-256DE7428CB4}"/>
              </a:ext>
            </a:extLst>
          </p:cNvPr>
          <p:cNvSpPr/>
          <p:nvPr/>
        </p:nvSpPr>
        <p:spPr>
          <a:xfrm>
            <a:off x="4313812" y="415647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Elbow 12">
            <a:extLst>
              <a:ext uri="{FF2B5EF4-FFF2-40B4-BE49-F238E27FC236}">
                <a16:creationId xmlns:a16="http://schemas.microsoft.com/office/drawing/2014/main" id="{54DDE50B-549C-85C3-DAFB-39C11F5F41A7}"/>
              </a:ext>
            </a:extLst>
          </p:cNvPr>
          <p:cNvCxnSpPr>
            <a:cxnSpLocks/>
            <a:stCxn id="10" idx="3"/>
            <a:endCxn id="3" idx="1"/>
          </p:cNvCxnSpPr>
          <p:nvPr/>
        </p:nvCxnSpPr>
        <p:spPr>
          <a:xfrm>
            <a:off x="4638664" y="4288817"/>
            <a:ext cx="363057" cy="19297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7E378EFC-EF1F-5A0A-4EEE-E496E94D59E4}"/>
              </a:ext>
            </a:extLst>
          </p:cNvPr>
          <p:cNvSpPr/>
          <p:nvPr/>
        </p:nvSpPr>
        <p:spPr>
          <a:xfrm>
            <a:off x="4315082" y="425938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9135B9E-B589-28C4-3F05-D3815E15092A}"/>
              </a:ext>
            </a:extLst>
          </p:cNvPr>
          <p:cNvSpPr/>
          <p:nvPr/>
        </p:nvSpPr>
        <p:spPr>
          <a:xfrm>
            <a:off x="9518603" y="415380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ctor: Elbow 29">
            <a:extLst>
              <a:ext uri="{FF2B5EF4-FFF2-40B4-BE49-F238E27FC236}">
                <a16:creationId xmlns:a16="http://schemas.microsoft.com/office/drawing/2014/main" id="{B34F612A-0656-CFBA-A219-7278FB68177E}"/>
              </a:ext>
            </a:extLst>
          </p:cNvPr>
          <p:cNvCxnSpPr>
            <a:cxnSpLocks/>
            <a:stCxn id="19" idx="2"/>
          </p:cNvCxnSpPr>
          <p:nvPr/>
        </p:nvCxnSpPr>
        <p:spPr>
          <a:xfrm rot="5400000" flipH="1">
            <a:off x="7147100" y="1884568"/>
            <a:ext cx="26763" cy="5041095"/>
          </a:xfrm>
          <a:prstGeom prst="bentConnector4">
            <a:avLst>
              <a:gd name="adj1" fmla="val -5338527"/>
              <a:gd name="adj2" fmla="val 9790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47" name="Connector: Elbow 46">
            <a:extLst>
              <a:ext uri="{FF2B5EF4-FFF2-40B4-BE49-F238E27FC236}">
                <a16:creationId xmlns:a16="http://schemas.microsoft.com/office/drawing/2014/main" id="{729A212D-A562-5EE8-9098-4664C58A9EFB}"/>
              </a:ext>
            </a:extLst>
          </p:cNvPr>
          <p:cNvCxnSpPr>
            <a:cxnSpLocks/>
            <a:stCxn id="45" idx="3"/>
            <a:endCxn id="9" idx="1"/>
          </p:cNvCxnSpPr>
          <p:nvPr/>
        </p:nvCxnSpPr>
        <p:spPr>
          <a:xfrm>
            <a:off x="2322990" y="1624264"/>
            <a:ext cx="445509" cy="288343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AE09681C-4103-FBB7-EAED-0685F9ECD14D}"/>
              </a:ext>
            </a:extLst>
          </p:cNvPr>
          <p:cNvCxnSpPr>
            <a:cxnSpLocks/>
          </p:cNvCxnSpPr>
          <p:nvPr/>
        </p:nvCxnSpPr>
        <p:spPr>
          <a:xfrm flipV="1">
            <a:off x="11159393" y="1929159"/>
            <a:ext cx="0" cy="3128616"/>
          </a:xfrm>
          <a:prstGeom prst="straightConnector1">
            <a:avLst/>
          </a:prstGeom>
          <a:ln w="127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7997A4FF-C185-98F9-90F5-CA214D90A913}"/>
              </a:ext>
            </a:extLst>
          </p:cNvPr>
          <p:cNvSpPr txBox="1"/>
          <p:nvPr/>
        </p:nvSpPr>
        <p:spPr>
          <a:xfrm>
            <a:off x="10509074" y="3564342"/>
            <a:ext cx="1233821" cy="123111"/>
          </a:xfrm>
          <a:prstGeom prst="rect">
            <a:avLst/>
          </a:prstGeom>
          <a:solidFill>
            <a:schemeClr val="bg1"/>
          </a:solidFill>
        </p:spPr>
        <p:txBody>
          <a:bodyPr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評価ランクの参照</a:t>
            </a:r>
            <a:endParaRPr lang="en-US" altLang="ja-JP" sz="800" dirty="0">
              <a:latin typeface="Meiryo UI" panose="020B0604030504040204" pitchFamily="50" charset="-128"/>
              <a:ea typeface="Meiryo UI" panose="020B0604030504040204" pitchFamily="50" charset="-128"/>
            </a:endParaRPr>
          </a:p>
        </p:txBody>
      </p:sp>
      <p:cxnSp>
        <p:nvCxnSpPr>
          <p:cNvPr id="42" name="Straight Arrow Connector 41">
            <a:extLst>
              <a:ext uri="{FF2B5EF4-FFF2-40B4-BE49-F238E27FC236}">
                <a16:creationId xmlns:a16="http://schemas.microsoft.com/office/drawing/2014/main" id="{C0E636D6-E3FF-BA12-A2E4-15B9FF3E09E2}"/>
              </a:ext>
            </a:extLst>
          </p:cNvPr>
          <p:cNvCxnSpPr>
            <a:cxnSpLocks/>
          </p:cNvCxnSpPr>
          <p:nvPr/>
        </p:nvCxnSpPr>
        <p:spPr>
          <a:xfrm flipV="1">
            <a:off x="6738074" y="2815464"/>
            <a:ext cx="9826" cy="2661411"/>
          </a:xfrm>
          <a:prstGeom prst="straightConnector1">
            <a:avLst/>
          </a:prstGeom>
          <a:ln w="127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6D45481F-76C3-4AC0-38BD-DF7DEEE7187C}"/>
              </a:ext>
            </a:extLst>
          </p:cNvPr>
          <p:cNvCxnSpPr>
            <a:cxnSpLocks/>
          </p:cNvCxnSpPr>
          <p:nvPr/>
        </p:nvCxnSpPr>
        <p:spPr>
          <a:xfrm flipV="1">
            <a:off x="3917317" y="2815464"/>
            <a:ext cx="1417938" cy="2244954"/>
          </a:xfrm>
          <a:prstGeom prst="straightConnector1">
            <a:avLst/>
          </a:prstGeom>
          <a:ln w="12700">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CF95661F-0BAC-EF0C-12CA-16C975DEB362}"/>
              </a:ext>
            </a:extLst>
          </p:cNvPr>
          <p:cNvSpPr txBox="1"/>
          <p:nvPr/>
        </p:nvSpPr>
        <p:spPr>
          <a:xfrm>
            <a:off x="4513980" y="3515950"/>
            <a:ext cx="2562259" cy="246221"/>
          </a:xfrm>
          <a:prstGeom prst="rect">
            <a:avLst/>
          </a:prstGeom>
          <a:solidFill>
            <a:schemeClr val="bg1"/>
          </a:solidFill>
        </p:spPr>
        <p:txBody>
          <a:bodyPr wrap="square" lIns="0" tIns="0" rIns="0" bIns="0" rtlCol="0">
            <a:spAutoFit/>
          </a:bodyPr>
          <a:lstStyle/>
          <a:p>
            <a:pPr algn="ctr"/>
            <a:r>
              <a:rPr lang="ja-JP" altLang="en-US" sz="800" dirty="0">
                <a:latin typeface="Meiryo UI" panose="020B0604030504040204" pitchFamily="50" charset="-128"/>
                <a:ea typeface="Meiryo UI" panose="020B0604030504040204" pitchFamily="50" charset="-128"/>
              </a:rPr>
              <a:t>集計結果</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ベンチマーク</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と比較し、</a:t>
            </a:r>
            <a:br>
              <a:rPr lang="en-US" altLang="ja-JP" sz="800" dirty="0">
                <a:latin typeface="Meiryo UI" panose="020B0604030504040204" pitchFamily="50" charset="-128"/>
                <a:ea typeface="Meiryo UI" panose="020B0604030504040204" pitchFamily="50" charset="-128"/>
              </a:rPr>
            </a:br>
            <a:r>
              <a:rPr lang="ja-JP" altLang="en-US" sz="800" dirty="0">
                <a:latin typeface="Meiryo UI" panose="020B0604030504040204" pitchFamily="50" charset="-128"/>
                <a:ea typeface="Meiryo UI" panose="020B0604030504040204" pitchFamily="50" charset="-128"/>
              </a:rPr>
              <a:t>自分の位置づけ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上位</a:t>
            </a:r>
            <a:r>
              <a:rPr lang="en-US" altLang="ja-JP" sz="800" dirty="0">
                <a:latin typeface="Meiryo UI" panose="020B0604030504040204" pitchFamily="50" charset="-128"/>
                <a:ea typeface="Meiryo UI" panose="020B0604030504040204" pitchFamily="50" charset="-128"/>
              </a:rPr>
              <a:t>25%</a:t>
            </a:r>
            <a:r>
              <a:rPr lang="ja-JP" altLang="en-US" sz="800" dirty="0">
                <a:latin typeface="Meiryo UI" panose="020B0604030504040204" pitchFamily="50" charset="-128"/>
                <a:ea typeface="Meiryo UI" panose="020B0604030504040204" pitchFamily="50" charset="-128"/>
              </a:rPr>
              <a:t>以内等</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やスキルギャップを特定</a:t>
            </a:r>
            <a:endParaRPr lang="en-US" altLang="ja-JP" sz="800" dirty="0">
              <a:latin typeface="Meiryo UI" panose="020B0604030504040204" pitchFamily="50" charset="-128"/>
              <a:ea typeface="Meiryo UI" panose="020B0604030504040204" pitchFamily="50" charset="-128"/>
            </a:endParaRPr>
          </a:p>
        </p:txBody>
      </p:sp>
      <p:sp>
        <p:nvSpPr>
          <p:cNvPr id="57" name="Rectangle: Rounded Corners 56">
            <a:extLst>
              <a:ext uri="{FF2B5EF4-FFF2-40B4-BE49-F238E27FC236}">
                <a16:creationId xmlns:a16="http://schemas.microsoft.com/office/drawing/2014/main" id="{4408E392-4980-657E-A82D-BE25E488E079}"/>
              </a:ext>
            </a:extLst>
          </p:cNvPr>
          <p:cNvSpPr/>
          <p:nvPr/>
        </p:nvSpPr>
        <p:spPr>
          <a:xfrm>
            <a:off x="7160481" y="978345"/>
            <a:ext cx="4498119" cy="2460730"/>
          </a:xfrm>
          <a:prstGeom prst="roundRect">
            <a:avLst>
              <a:gd name="adj" fmla="val 839"/>
            </a:avLst>
          </a:pr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EFB8A5CA-4FC4-2EBB-1661-79F36C6FADFB}"/>
              </a:ext>
            </a:extLst>
          </p:cNvPr>
          <p:cNvSpPr txBox="1"/>
          <p:nvPr/>
        </p:nvSpPr>
        <p:spPr>
          <a:xfrm>
            <a:off x="4867790" y="908183"/>
            <a:ext cx="1088133" cy="12311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アセスメント比較テーブル</a:t>
            </a:r>
            <a:endParaRPr lang="en-US" altLang="ja-JP" sz="800" dirty="0">
              <a:latin typeface="Meiryo UI" panose="020B0604030504040204" pitchFamily="50" charset="-128"/>
              <a:ea typeface="Meiryo UI" panose="020B0604030504040204" pitchFamily="50" charset="-128"/>
            </a:endParaRPr>
          </a:p>
        </p:txBody>
      </p:sp>
      <p:sp>
        <p:nvSpPr>
          <p:cNvPr id="59" name="TextBox 58">
            <a:extLst>
              <a:ext uri="{FF2B5EF4-FFF2-40B4-BE49-F238E27FC236}">
                <a16:creationId xmlns:a16="http://schemas.microsoft.com/office/drawing/2014/main" id="{B697F987-C4FC-5B24-B7EE-C7BDB25F6388}"/>
              </a:ext>
            </a:extLst>
          </p:cNvPr>
          <p:cNvSpPr txBox="1"/>
          <p:nvPr/>
        </p:nvSpPr>
        <p:spPr>
          <a:xfrm>
            <a:off x="7310804" y="908183"/>
            <a:ext cx="1256556" cy="123111"/>
          </a:xfrm>
          <a:prstGeom prst="rect">
            <a:avLst/>
          </a:prstGeom>
          <a:solidFill>
            <a:schemeClr val="bg1"/>
          </a:solidFill>
        </p:spPr>
        <p:txBody>
          <a:bodyPr wrap="square" lIns="0" tIns="0" rIns="0" bIns="0" rtlCol="0">
            <a:spAutoFit/>
          </a:bodyPr>
          <a:lstStyle/>
          <a:p>
            <a:r>
              <a:rPr lang="en-US" altLang="ja-JP" sz="800" dirty="0">
                <a:latin typeface="Meiryo UI" panose="020B0604030504040204" pitchFamily="50" charset="-128"/>
                <a:ea typeface="Meiryo UI" panose="020B0604030504040204" pitchFamily="50" charset="-128"/>
              </a:rPr>
              <a:t>DSS</a:t>
            </a:r>
            <a:r>
              <a:rPr lang="ja-JP" altLang="en-US" sz="800" dirty="0">
                <a:latin typeface="Meiryo UI" panose="020B0604030504040204" pitchFamily="50" charset="-128"/>
                <a:ea typeface="Meiryo UI" panose="020B0604030504040204" pitchFamily="50" charset="-128"/>
              </a:rPr>
              <a:t>レベル参照テーブル</a:t>
            </a:r>
            <a:endParaRPr lang="en-US" altLang="ja-JP"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699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2F99F5-83FE-09AB-CB49-06BC91C768FD}"/>
            </a:ext>
          </a:extLst>
        </p:cNvPr>
        <p:cNvGrpSpPr/>
        <p:nvPr/>
      </p:nvGrpSpPr>
      <p:grpSpPr>
        <a:xfrm>
          <a:off x="0" y="0"/>
          <a:ext cx="0" cy="0"/>
          <a:chOff x="0" y="0"/>
          <a:chExt cx="0" cy="0"/>
        </a:xfrm>
      </p:grpSpPr>
      <p:sp>
        <p:nvSpPr>
          <p:cNvPr id="172" name="Rectangle 171">
            <a:extLst>
              <a:ext uri="{FF2B5EF4-FFF2-40B4-BE49-F238E27FC236}">
                <a16:creationId xmlns:a16="http://schemas.microsoft.com/office/drawing/2014/main" id="{8591C2F6-451A-8270-5828-39896FFCDDFE}"/>
              </a:ext>
            </a:extLst>
          </p:cNvPr>
          <p:cNvSpPr/>
          <p:nvPr/>
        </p:nvSpPr>
        <p:spPr>
          <a:xfrm>
            <a:off x="4884353" y="2019467"/>
            <a:ext cx="2050142" cy="3054857"/>
          </a:xfrm>
          <a:prstGeom prst="rect">
            <a:avLst/>
          </a:prstGeom>
          <a:solidFill>
            <a:srgbClr val="EBF3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id="{17BC956D-1862-D1B3-581A-41F5E3AEA139}"/>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kumimoji="0" lang="ja-JP" altLang="en-US" sz="8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ユーザスキル系情報（ジョブ標準履歴フォーマット系）</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2" name="ee4pFootnotes">
            <a:extLst>
              <a:ext uri="{FF2B5EF4-FFF2-40B4-BE49-F238E27FC236}">
                <a16:creationId xmlns:a16="http://schemas.microsoft.com/office/drawing/2014/main" id="{699F151B-A294-98F1-CB4C-E66981DBF3D8}"/>
              </a:ext>
            </a:extLst>
          </p:cNvPr>
          <p:cNvSpPr>
            <a:spLocks noChangeArrowheads="1"/>
          </p:cNvSpPr>
          <p:nvPr/>
        </p:nvSpPr>
        <p:spPr bwMode="auto">
          <a:xfrm>
            <a:off x="119329" y="391408"/>
            <a:ext cx="4437922" cy="221599"/>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45" name="Rectangle 44">
            <a:extLst>
              <a:ext uri="{FF2B5EF4-FFF2-40B4-BE49-F238E27FC236}">
                <a16:creationId xmlns:a16="http://schemas.microsoft.com/office/drawing/2014/main" id="{473D2BC5-AAC9-237B-159D-C7E0CBB00438}"/>
              </a:ext>
            </a:extLst>
          </p:cNvPr>
          <p:cNvSpPr/>
          <p:nvPr/>
        </p:nvSpPr>
        <p:spPr>
          <a:xfrm>
            <a:off x="2965154" y="1898318"/>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7B9BED72-E5DB-9D7E-CB42-3739DBFB404A}"/>
              </a:ext>
            </a:extLst>
          </p:cNvPr>
          <p:cNvSpPr/>
          <p:nvPr/>
        </p:nvSpPr>
        <p:spPr>
          <a:xfrm>
            <a:off x="4667503" y="434219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9928261D-3EAF-A71D-9116-5EC6BFBD8FC4}"/>
              </a:ext>
            </a:extLst>
          </p:cNvPr>
          <p:cNvSpPr/>
          <p:nvPr/>
        </p:nvSpPr>
        <p:spPr>
          <a:xfrm>
            <a:off x="4334651" y="149191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9533A10F-A7F4-D588-2E65-DFB48280755E}"/>
              </a:ext>
            </a:extLst>
          </p:cNvPr>
          <p:cNvSpPr/>
          <p:nvPr/>
        </p:nvSpPr>
        <p:spPr>
          <a:xfrm>
            <a:off x="4667503" y="168793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DB728A75-486C-D24F-BEE7-EBACDB8CCB7D}"/>
              </a:ext>
            </a:extLst>
          </p:cNvPr>
          <p:cNvSpPr/>
          <p:nvPr/>
        </p:nvSpPr>
        <p:spPr>
          <a:xfrm>
            <a:off x="6232748" y="245153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a:extLst>
              <a:ext uri="{FF2B5EF4-FFF2-40B4-BE49-F238E27FC236}">
                <a16:creationId xmlns:a16="http://schemas.microsoft.com/office/drawing/2014/main" id="{8FC83F37-341D-24CE-6117-4DBC4D4C1F77}"/>
              </a:ext>
            </a:extLst>
          </p:cNvPr>
          <p:cNvGraphicFramePr>
            <a:graphicFrameLocks noGrp="1"/>
          </p:cNvGraphicFramePr>
          <p:nvPr/>
        </p:nvGraphicFramePr>
        <p:xfrm>
          <a:off x="2486200" y="1319592"/>
          <a:ext cx="1908404" cy="25665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履歴書セクション（職務経歴）</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職務経歴セクション</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履歴書</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803078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表示法人</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3712784"/>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法人名（自由記述）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職種</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職種名（自由記述）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プロジェクト名／内容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要約文</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業務開始年月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業務終了年月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14" name="Table 13">
            <a:extLst>
              <a:ext uri="{FF2B5EF4-FFF2-40B4-BE49-F238E27FC236}">
                <a16:creationId xmlns:a16="http://schemas.microsoft.com/office/drawing/2014/main" id="{C4E945F9-95F3-74E0-BE97-9E5C12ADDCEB}"/>
              </a:ext>
            </a:extLst>
          </p:cNvPr>
          <p:cNvGraphicFramePr>
            <a:graphicFrameLocks noGrp="1"/>
          </p:cNvGraphicFramePr>
          <p:nvPr/>
        </p:nvGraphicFramePr>
        <p:xfrm>
          <a:off x="2466154" y="4143300"/>
          <a:ext cx="1908404" cy="25665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履歴書セクション（職務経歴明細）</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職務経歴明細</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職務経歴セクション</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55028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担当フェーズ</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228459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業務</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09811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業務名（自由記述）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127984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担当業務詳細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03906104"/>
                  </a:ext>
                </a:extLst>
              </a:tr>
              <a:tr h="197425">
                <a:tc vMerge="1">
                  <a:txBody>
                    <a:bodyPr/>
                    <a:lstStyle/>
                    <a:p>
                      <a:endParaRPr lang="en-US"/>
                    </a:p>
                  </a:txBody>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チーム構成</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0010104"/>
                  </a:ext>
                </a:extLst>
              </a:tr>
              <a:tr h="197425">
                <a:tc vMerge="1">
                  <a:txBody>
                    <a:bodyPr/>
                    <a:lstStyle/>
                    <a:p>
                      <a:endParaRPr lang="en-US"/>
                    </a:p>
                  </a:txBody>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ポジション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33970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使用技術</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成果・実績</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bl>
          </a:graphicData>
        </a:graphic>
      </p:graphicFrame>
      <p:graphicFrame>
        <p:nvGraphicFramePr>
          <p:cNvPr id="20" name="Table 19">
            <a:extLst>
              <a:ext uri="{FF2B5EF4-FFF2-40B4-BE49-F238E27FC236}">
                <a16:creationId xmlns:a16="http://schemas.microsoft.com/office/drawing/2014/main" id="{EA921560-F208-514A-AA98-0C0251BC1844}"/>
              </a:ext>
            </a:extLst>
          </p:cNvPr>
          <p:cNvGraphicFramePr>
            <a:graphicFrameLocks noGrp="1"/>
          </p:cNvGraphicFramePr>
          <p:nvPr/>
        </p:nvGraphicFramePr>
        <p:xfrm>
          <a:off x="233459" y="5130425"/>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履歴書タグ関連</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タグ</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a:txBody>
                    <a:bodyPr/>
                    <a:lstStyle/>
                    <a:p>
                      <a:r>
                        <a:rPr lang="en-US" altLang="ja-JP" sz="800" b="0" dirty="0">
                          <a:solidFill>
                            <a:schemeClr val="tx1"/>
                          </a:solidFill>
                          <a:latin typeface="Meiryo UI" panose="020B0604030504040204" pitchFamily="50" charset="-128"/>
                          <a:ea typeface="Meiryo UI" panose="020B0604030504040204" pitchFamily="50" charset="-128"/>
                        </a:rPr>
                        <a:t>FK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職務経歴明細</a:t>
                      </a:r>
                      <a:r>
                        <a:rPr lang="en-US" altLang="zh-TW"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スキルタグ名（自由入力）</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タグタイプ（任意）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6" name="Table 5">
            <a:extLst>
              <a:ext uri="{FF2B5EF4-FFF2-40B4-BE49-F238E27FC236}">
                <a16:creationId xmlns:a16="http://schemas.microsoft.com/office/drawing/2014/main" id="{EEFFCA8C-4215-9953-17EE-01046B20C454}"/>
              </a:ext>
            </a:extLst>
          </p:cNvPr>
          <p:cNvGraphicFramePr>
            <a:graphicFrameLocks noGrp="1"/>
          </p:cNvGraphicFramePr>
          <p:nvPr/>
        </p:nvGraphicFramePr>
        <p:xfrm>
          <a:off x="4949415" y="2094796"/>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履歴書管理（ヘッダー）</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履歴書</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テンプレート</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履歴書タイトル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履歴書構成データ</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出力ファイルパス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692818657"/>
                  </a:ext>
                </a:extLst>
              </a:tr>
            </a:tbl>
          </a:graphicData>
        </a:graphic>
      </p:graphicFrame>
      <p:graphicFrame>
        <p:nvGraphicFramePr>
          <p:cNvPr id="7" name="Table 6">
            <a:extLst>
              <a:ext uri="{FF2B5EF4-FFF2-40B4-BE49-F238E27FC236}">
                <a16:creationId xmlns:a16="http://schemas.microsoft.com/office/drawing/2014/main" id="{DA872302-490E-753A-9515-DC9D7A4D85D9}"/>
              </a:ext>
            </a:extLst>
          </p:cNvPr>
          <p:cNvGraphicFramePr>
            <a:graphicFrameLocks noGrp="1"/>
          </p:cNvGraphicFramePr>
          <p:nvPr/>
        </p:nvGraphicFramePr>
        <p:xfrm>
          <a:off x="4949415" y="3622455"/>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履歴書セクション構成設定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セクション構成</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履歴書</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セクションコード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セクションデータ</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表示フラグ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692818657"/>
                  </a:ext>
                </a:extLst>
              </a:tr>
            </a:tbl>
          </a:graphicData>
        </a:graphic>
      </p:graphicFrame>
      <p:graphicFrame>
        <p:nvGraphicFramePr>
          <p:cNvPr id="8" name="Table 7">
            <a:extLst>
              <a:ext uri="{FF2B5EF4-FFF2-40B4-BE49-F238E27FC236}">
                <a16:creationId xmlns:a16="http://schemas.microsoft.com/office/drawing/2014/main" id="{69F118F8-CB11-F7B8-9757-D785E96B12B7}"/>
              </a:ext>
            </a:extLst>
          </p:cNvPr>
          <p:cNvGraphicFramePr>
            <a:graphicFrameLocks noGrp="1"/>
          </p:cNvGraphicFramePr>
          <p:nvPr/>
        </p:nvGraphicFramePr>
        <p:xfrm>
          <a:off x="9927417" y="4600356"/>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学歴情報</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学歴</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学校種別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学校名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学部・学科</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入学年月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卒業年月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卒業区分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備考</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15" name="Table 14">
            <a:extLst>
              <a:ext uri="{FF2B5EF4-FFF2-40B4-BE49-F238E27FC236}">
                <a16:creationId xmlns:a16="http://schemas.microsoft.com/office/drawing/2014/main" id="{BC1D69C9-860E-9670-4D53-7746533A25D7}"/>
              </a:ext>
            </a:extLst>
          </p:cNvPr>
          <p:cNvGraphicFramePr>
            <a:graphicFrameLocks noGrp="1"/>
          </p:cNvGraphicFramePr>
          <p:nvPr/>
        </p:nvGraphicFramePr>
        <p:xfrm>
          <a:off x="4947972" y="5192632"/>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保有資格管理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保有資格</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資格</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資格取得日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有効期限</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登録方法</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証明ファイル</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URL</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bl>
          </a:graphicData>
        </a:graphic>
      </p:graphicFrame>
      <p:graphicFrame>
        <p:nvGraphicFramePr>
          <p:cNvPr id="17" name="Table 16">
            <a:extLst>
              <a:ext uri="{FF2B5EF4-FFF2-40B4-BE49-F238E27FC236}">
                <a16:creationId xmlns:a16="http://schemas.microsoft.com/office/drawing/2014/main" id="{22E7B2F3-59B9-4711-5CFD-0A7F99CC9DEF}"/>
              </a:ext>
            </a:extLst>
          </p:cNvPr>
          <p:cNvGraphicFramePr>
            <a:graphicFrameLocks noGrp="1"/>
          </p:cNvGraphicFramePr>
          <p:nvPr/>
        </p:nvGraphicFramePr>
        <p:xfrm>
          <a:off x="9927417" y="511466"/>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ソフトスキル</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ソフトスキル</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履歴書</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ソフトスキル分類コード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ソフトスキル分類名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自己評価スコア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第三者評価スコア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評価基準／補足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bl>
          </a:graphicData>
        </a:graphic>
      </p:graphicFrame>
      <p:graphicFrame>
        <p:nvGraphicFramePr>
          <p:cNvPr id="26" name="Table 25">
            <a:extLst>
              <a:ext uri="{FF2B5EF4-FFF2-40B4-BE49-F238E27FC236}">
                <a16:creationId xmlns:a16="http://schemas.microsoft.com/office/drawing/2014/main" id="{735241A4-F729-9040-68E2-CA206299055E}"/>
              </a:ext>
            </a:extLst>
          </p:cNvPr>
          <p:cNvGraphicFramePr>
            <a:graphicFrameLocks noGrp="1"/>
          </p:cNvGraphicFramePr>
          <p:nvPr/>
        </p:nvGraphicFramePr>
        <p:xfrm>
          <a:off x="4947972" y="511466"/>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スキル評価結果</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スキル評価</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スキル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27" name="Table 26">
            <a:extLst>
              <a:ext uri="{FF2B5EF4-FFF2-40B4-BE49-F238E27FC236}">
                <a16:creationId xmlns:a16="http://schemas.microsoft.com/office/drawing/2014/main" id="{78F4E014-18F1-33C2-A4A7-FBA8D50E3E55}"/>
              </a:ext>
            </a:extLst>
          </p:cNvPr>
          <p:cNvGraphicFramePr>
            <a:graphicFrameLocks noGrp="1"/>
          </p:cNvGraphicFramePr>
          <p:nvPr/>
        </p:nvGraphicFramePr>
        <p:xfrm>
          <a:off x="7437695" y="2891994"/>
          <a:ext cx="1908404" cy="13819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職種経験評価</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ユーザ職種評価結果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5">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職種</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評価レベル</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評価根拠（補足）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28" name="Table 27">
            <a:extLst>
              <a:ext uri="{FF2B5EF4-FFF2-40B4-BE49-F238E27FC236}">
                <a16:creationId xmlns:a16="http://schemas.microsoft.com/office/drawing/2014/main" id="{3379FDE6-12CB-0F2B-6AD3-9BB83127E776}"/>
              </a:ext>
            </a:extLst>
          </p:cNvPr>
          <p:cNvGraphicFramePr>
            <a:graphicFrameLocks noGrp="1"/>
          </p:cNvGraphicFramePr>
          <p:nvPr>
            <p:extLst>
              <p:ext uri="{D42A27DB-BD31-4B8C-83A1-F6EECF244321}">
                <p14:modId xmlns:p14="http://schemas.microsoft.com/office/powerpoint/2010/main" val="2020206087"/>
              </p:ext>
            </p:extLst>
          </p:nvPr>
        </p:nvGraphicFramePr>
        <p:xfrm>
          <a:off x="9927418" y="2891994"/>
          <a:ext cx="1908404" cy="15794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実務経験評価</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ユーザ業務評価</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6">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業務</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評価根拠</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29" name="Table 28">
            <a:extLst>
              <a:ext uri="{FF2B5EF4-FFF2-40B4-BE49-F238E27FC236}">
                <a16:creationId xmlns:a16="http://schemas.microsoft.com/office/drawing/2014/main" id="{CD3C137E-942C-EB63-B01F-D1AF69ED720D}"/>
              </a:ext>
            </a:extLst>
          </p:cNvPr>
          <p:cNvGraphicFramePr>
            <a:graphicFrameLocks noGrp="1"/>
          </p:cNvGraphicFramePr>
          <p:nvPr/>
        </p:nvGraphicFramePr>
        <p:xfrm>
          <a:off x="7437694" y="511466"/>
          <a:ext cx="1908404" cy="216817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アセスメント評価結果（ヘッダー）</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アセスメント結果</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シナリオ</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0">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評価実施日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総合スコア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評価グレード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評価コメント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結果タイプコード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出力対象フラグ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出力ファイルパス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31" name="Table 30">
            <a:extLst>
              <a:ext uri="{FF2B5EF4-FFF2-40B4-BE49-F238E27FC236}">
                <a16:creationId xmlns:a16="http://schemas.microsoft.com/office/drawing/2014/main" id="{EB5AB1C0-0B38-0294-C621-E5EAB8EC1518}"/>
              </a:ext>
            </a:extLst>
          </p:cNvPr>
          <p:cNvGraphicFramePr>
            <a:graphicFrameLocks noGrp="1"/>
          </p:cNvGraphicFramePr>
          <p:nvPr/>
        </p:nvGraphicFramePr>
        <p:xfrm>
          <a:off x="7437694" y="4600356"/>
          <a:ext cx="1908404" cy="21716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外国語スキル</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言語スキル</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9">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言語コード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言語名（表示用）</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使用経験レベル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資格名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スコア取得日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特記事項</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表示順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sp>
        <p:nvSpPr>
          <p:cNvPr id="41" name="Rectangle 40">
            <a:extLst>
              <a:ext uri="{FF2B5EF4-FFF2-40B4-BE49-F238E27FC236}">
                <a16:creationId xmlns:a16="http://schemas.microsoft.com/office/drawing/2014/main" id="{3F7480A2-4324-0AD6-06CF-28F3D53F2A7C}"/>
              </a:ext>
            </a:extLst>
          </p:cNvPr>
          <p:cNvSpPr/>
          <p:nvPr/>
        </p:nvSpPr>
        <p:spPr>
          <a:xfrm>
            <a:off x="4960346" y="2214493"/>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AE641109-5E24-061E-C215-0D7171CFB70E}"/>
              </a:ext>
            </a:extLst>
          </p:cNvPr>
          <p:cNvSpPr/>
          <p:nvPr/>
        </p:nvSpPr>
        <p:spPr>
          <a:xfrm>
            <a:off x="4960346" y="4014066"/>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7EEC4EA3-10FD-2805-42E1-D9BB0EED712A}"/>
              </a:ext>
            </a:extLst>
          </p:cNvPr>
          <p:cNvSpPr/>
          <p:nvPr/>
        </p:nvSpPr>
        <p:spPr>
          <a:xfrm>
            <a:off x="4960346" y="439197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Connector: Elbow 45">
            <a:extLst>
              <a:ext uri="{FF2B5EF4-FFF2-40B4-BE49-F238E27FC236}">
                <a16:creationId xmlns:a16="http://schemas.microsoft.com/office/drawing/2014/main" id="{3D5202F7-DA60-5E58-6D67-325DE1536B0B}"/>
              </a:ext>
            </a:extLst>
          </p:cNvPr>
          <p:cNvCxnSpPr>
            <a:cxnSpLocks/>
            <a:stCxn id="41" idx="1"/>
            <a:endCxn id="43" idx="1"/>
          </p:cNvCxnSpPr>
          <p:nvPr/>
        </p:nvCxnSpPr>
        <p:spPr>
          <a:xfrm rot="10800000" flipV="1">
            <a:off x="4960346" y="2346839"/>
            <a:ext cx="12700" cy="1799573"/>
          </a:xfrm>
          <a:prstGeom prst="bentConnector3">
            <a:avLst>
              <a:gd name="adj1" fmla="val 1342858"/>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53" name="Connector: Elbow 52">
            <a:extLst>
              <a:ext uri="{FF2B5EF4-FFF2-40B4-BE49-F238E27FC236}">
                <a16:creationId xmlns:a16="http://schemas.microsoft.com/office/drawing/2014/main" id="{FBA1644E-DCFA-249A-A44C-41080516763F}"/>
              </a:ext>
            </a:extLst>
          </p:cNvPr>
          <p:cNvCxnSpPr>
            <a:cxnSpLocks/>
            <a:stCxn id="55" idx="3"/>
            <a:endCxn id="44" idx="1"/>
          </p:cNvCxnSpPr>
          <p:nvPr/>
        </p:nvCxnSpPr>
        <p:spPr>
          <a:xfrm>
            <a:off x="4374558" y="1608854"/>
            <a:ext cx="585788" cy="288255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5" name="Rectangle 54">
            <a:extLst>
              <a:ext uri="{FF2B5EF4-FFF2-40B4-BE49-F238E27FC236}">
                <a16:creationId xmlns:a16="http://schemas.microsoft.com/office/drawing/2014/main" id="{02AD369F-A352-F3AA-515F-1C4F827D0457}"/>
              </a:ext>
            </a:extLst>
          </p:cNvPr>
          <p:cNvSpPr/>
          <p:nvPr/>
        </p:nvSpPr>
        <p:spPr>
          <a:xfrm>
            <a:off x="4049706" y="147650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C83CAE02-17A0-FD07-DC61-A23A4BF1B9AC}"/>
              </a:ext>
            </a:extLst>
          </p:cNvPr>
          <p:cNvSpPr/>
          <p:nvPr/>
        </p:nvSpPr>
        <p:spPr>
          <a:xfrm>
            <a:off x="2466154" y="4491404"/>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5D343C1C-AD30-89C8-B785-D7DB7573AF1C}"/>
              </a:ext>
            </a:extLst>
          </p:cNvPr>
          <p:cNvSpPr/>
          <p:nvPr/>
        </p:nvSpPr>
        <p:spPr>
          <a:xfrm>
            <a:off x="2466154" y="1521185"/>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Connector: Elbow 62">
            <a:extLst>
              <a:ext uri="{FF2B5EF4-FFF2-40B4-BE49-F238E27FC236}">
                <a16:creationId xmlns:a16="http://schemas.microsoft.com/office/drawing/2014/main" id="{80060037-D382-F8F0-8CC0-218794A32DD1}"/>
              </a:ext>
            </a:extLst>
          </p:cNvPr>
          <p:cNvCxnSpPr>
            <a:cxnSpLocks/>
            <a:stCxn id="62" idx="1"/>
            <a:endCxn id="61" idx="1"/>
          </p:cNvCxnSpPr>
          <p:nvPr/>
        </p:nvCxnSpPr>
        <p:spPr>
          <a:xfrm rot="10800000" flipV="1">
            <a:off x="2466154" y="1653531"/>
            <a:ext cx="12700" cy="2970219"/>
          </a:xfrm>
          <a:prstGeom prst="bentConnector3">
            <a:avLst>
              <a:gd name="adj1" fmla="val 100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0" name="Rectangle 69">
            <a:extLst>
              <a:ext uri="{FF2B5EF4-FFF2-40B4-BE49-F238E27FC236}">
                <a16:creationId xmlns:a16="http://schemas.microsoft.com/office/drawing/2014/main" id="{17BE2906-243F-1D98-9B7F-5F63D3CE7DA6}"/>
              </a:ext>
            </a:extLst>
          </p:cNvPr>
          <p:cNvSpPr/>
          <p:nvPr/>
        </p:nvSpPr>
        <p:spPr>
          <a:xfrm>
            <a:off x="1817215" y="547793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a:extLst>
              <a:ext uri="{FF2B5EF4-FFF2-40B4-BE49-F238E27FC236}">
                <a16:creationId xmlns:a16="http://schemas.microsoft.com/office/drawing/2014/main" id="{81B21ACA-B823-9F9F-841F-9FB58B80A595}"/>
              </a:ext>
            </a:extLst>
          </p:cNvPr>
          <p:cNvSpPr/>
          <p:nvPr/>
        </p:nvSpPr>
        <p:spPr>
          <a:xfrm>
            <a:off x="2466154" y="4594146"/>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Connector: Elbow 72">
            <a:extLst>
              <a:ext uri="{FF2B5EF4-FFF2-40B4-BE49-F238E27FC236}">
                <a16:creationId xmlns:a16="http://schemas.microsoft.com/office/drawing/2014/main" id="{D180E45E-5051-3D46-ECB6-271F71CA3141}"/>
              </a:ext>
            </a:extLst>
          </p:cNvPr>
          <p:cNvCxnSpPr>
            <a:cxnSpLocks/>
            <a:stCxn id="70" idx="3"/>
            <a:endCxn id="72" idx="1"/>
          </p:cNvCxnSpPr>
          <p:nvPr/>
        </p:nvCxnSpPr>
        <p:spPr>
          <a:xfrm flipV="1">
            <a:off x="2142067" y="4726493"/>
            <a:ext cx="324087" cy="883786"/>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8" name="Rectangle 77">
            <a:extLst>
              <a:ext uri="{FF2B5EF4-FFF2-40B4-BE49-F238E27FC236}">
                <a16:creationId xmlns:a16="http://schemas.microsoft.com/office/drawing/2014/main" id="{271A9C15-B27A-86F3-0A5D-E6F27680EE73}"/>
              </a:ext>
            </a:extLst>
          </p:cNvPr>
          <p:cNvSpPr/>
          <p:nvPr/>
        </p:nvSpPr>
        <p:spPr>
          <a:xfrm>
            <a:off x="4960346" y="447145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2DA51BBF-3BD6-9FED-0B18-3FC973EE384C}"/>
              </a:ext>
            </a:extLst>
          </p:cNvPr>
          <p:cNvSpPr/>
          <p:nvPr/>
        </p:nvSpPr>
        <p:spPr>
          <a:xfrm>
            <a:off x="4960346" y="5377612"/>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1" name="Connector: Elbow 80">
            <a:extLst>
              <a:ext uri="{FF2B5EF4-FFF2-40B4-BE49-F238E27FC236}">
                <a16:creationId xmlns:a16="http://schemas.microsoft.com/office/drawing/2014/main" id="{608C0F91-82DC-689A-8BE5-9A5E22CA8891}"/>
              </a:ext>
            </a:extLst>
          </p:cNvPr>
          <p:cNvCxnSpPr>
            <a:cxnSpLocks/>
            <a:stCxn id="80" idx="1"/>
            <a:endCxn id="78" idx="1"/>
          </p:cNvCxnSpPr>
          <p:nvPr/>
        </p:nvCxnSpPr>
        <p:spPr>
          <a:xfrm rot="10800000">
            <a:off x="4960346" y="4570884"/>
            <a:ext cx="12700" cy="906162"/>
          </a:xfrm>
          <a:prstGeom prst="bentConnector3">
            <a:avLst>
              <a:gd name="adj1" fmla="val 2626969"/>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6" name="Rectangle 85">
            <a:extLst>
              <a:ext uri="{FF2B5EF4-FFF2-40B4-BE49-F238E27FC236}">
                <a16:creationId xmlns:a16="http://schemas.microsoft.com/office/drawing/2014/main" id="{42FE93F6-0614-1EF1-5AE5-A01862A11B47}"/>
              </a:ext>
            </a:extLst>
          </p:cNvPr>
          <p:cNvSpPr/>
          <p:nvPr/>
        </p:nvSpPr>
        <p:spPr>
          <a:xfrm>
            <a:off x="6532968" y="421460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CBA933D1-EDE0-E5DF-943B-3F38269FE95F}"/>
              </a:ext>
            </a:extLst>
          </p:cNvPr>
          <p:cNvSpPr/>
          <p:nvPr/>
        </p:nvSpPr>
        <p:spPr>
          <a:xfrm>
            <a:off x="6532968" y="701956"/>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Connector: Elbow 87">
            <a:extLst>
              <a:ext uri="{FF2B5EF4-FFF2-40B4-BE49-F238E27FC236}">
                <a16:creationId xmlns:a16="http://schemas.microsoft.com/office/drawing/2014/main" id="{190CDCBC-0662-82C1-0A5F-D7085E7DDE01}"/>
              </a:ext>
            </a:extLst>
          </p:cNvPr>
          <p:cNvCxnSpPr>
            <a:cxnSpLocks/>
            <a:stCxn id="86" idx="3"/>
            <a:endCxn id="87" idx="3"/>
          </p:cNvCxnSpPr>
          <p:nvPr/>
        </p:nvCxnSpPr>
        <p:spPr>
          <a:xfrm flipV="1">
            <a:off x="6857820" y="801390"/>
            <a:ext cx="12700" cy="3512644"/>
          </a:xfrm>
          <a:prstGeom prst="bentConnector3">
            <a:avLst>
              <a:gd name="adj1" fmla="val 122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94" name="Rectangle 93">
            <a:extLst>
              <a:ext uri="{FF2B5EF4-FFF2-40B4-BE49-F238E27FC236}">
                <a16:creationId xmlns:a16="http://schemas.microsoft.com/office/drawing/2014/main" id="{23CC3044-8F02-87CC-CF41-F3788B8D82DE}"/>
              </a:ext>
            </a:extLst>
          </p:cNvPr>
          <p:cNvSpPr/>
          <p:nvPr/>
        </p:nvSpPr>
        <p:spPr>
          <a:xfrm>
            <a:off x="6532968" y="4277896"/>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5" name="Connector: Elbow 94">
            <a:extLst>
              <a:ext uri="{FF2B5EF4-FFF2-40B4-BE49-F238E27FC236}">
                <a16:creationId xmlns:a16="http://schemas.microsoft.com/office/drawing/2014/main" id="{46526404-D322-BAC0-898C-168936D65B3B}"/>
              </a:ext>
            </a:extLst>
          </p:cNvPr>
          <p:cNvCxnSpPr>
            <a:cxnSpLocks/>
            <a:stCxn id="94" idx="3"/>
            <a:endCxn id="99" idx="0"/>
          </p:cNvCxnSpPr>
          <p:nvPr/>
        </p:nvCxnSpPr>
        <p:spPr>
          <a:xfrm flipV="1">
            <a:off x="6857820" y="503088"/>
            <a:ext cx="749635" cy="3874242"/>
          </a:xfrm>
          <a:prstGeom prst="bentConnector4">
            <a:avLst>
              <a:gd name="adj1" fmla="val 39166"/>
              <a:gd name="adj2" fmla="val 10382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97" name="Rectangle 96">
            <a:extLst>
              <a:ext uri="{FF2B5EF4-FFF2-40B4-BE49-F238E27FC236}">
                <a16:creationId xmlns:a16="http://schemas.microsoft.com/office/drawing/2014/main" id="{954D0F07-666D-B551-DEAA-9E4931DD0EDC}"/>
              </a:ext>
            </a:extLst>
          </p:cNvPr>
          <p:cNvSpPr/>
          <p:nvPr/>
        </p:nvSpPr>
        <p:spPr>
          <a:xfrm>
            <a:off x="6532968" y="4341192"/>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ctor: Elbow 97">
            <a:extLst>
              <a:ext uri="{FF2B5EF4-FFF2-40B4-BE49-F238E27FC236}">
                <a16:creationId xmlns:a16="http://schemas.microsoft.com/office/drawing/2014/main" id="{CC277723-069F-C2DE-C679-02992ADC3E0B}"/>
              </a:ext>
            </a:extLst>
          </p:cNvPr>
          <p:cNvCxnSpPr>
            <a:cxnSpLocks/>
            <a:stCxn id="97" idx="3"/>
            <a:endCxn id="100" idx="0"/>
          </p:cNvCxnSpPr>
          <p:nvPr/>
        </p:nvCxnSpPr>
        <p:spPr>
          <a:xfrm flipV="1">
            <a:off x="6857820" y="503088"/>
            <a:ext cx="3241411" cy="3937538"/>
          </a:xfrm>
          <a:prstGeom prst="bentConnector4">
            <a:avLst>
              <a:gd name="adj1" fmla="val 11352"/>
              <a:gd name="adj2" fmla="val 101774"/>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99" name="Rectangle 98">
            <a:extLst>
              <a:ext uri="{FF2B5EF4-FFF2-40B4-BE49-F238E27FC236}">
                <a16:creationId xmlns:a16="http://schemas.microsoft.com/office/drawing/2014/main" id="{D5CA554E-FA5C-53C5-2D14-00BA70D8971B}"/>
              </a:ext>
            </a:extLst>
          </p:cNvPr>
          <p:cNvSpPr/>
          <p:nvPr/>
        </p:nvSpPr>
        <p:spPr>
          <a:xfrm>
            <a:off x="7445029" y="503088"/>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ED296F81-671A-401F-3494-62E854AA420F}"/>
              </a:ext>
            </a:extLst>
          </p:cNvPr>
          <p:cNvSpPr/>
          <p:nvPr/>
        </p:nvSpPr>
        <p:spPr>
          <a:xfrm>
            <a:off x="9936805" y="503088"/>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37F1461F-5A4F-009C-F7EC-AA1541DD2C67}"/>
              </a:ext>
            </a:extLst>
          </p:cNvPr>
          <p:cNvSpPr/>
          <p:nvPr/>
        </p:nvSpPr>
        <p:spPr>
          <a:xfrm>
            <a:off x="6532968" y="4404488"/>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Connector: Elbow 107">
            <a:extLst>
              <a:ext uri="{FF2B5EF4-FFF2-40B4-BE49-F238E27FC236}">
                <a16:creationId xmlns:a16="http://schemas.microsoft.com/office/drawing/2014/main" id="{A59C327F-FC78-6F04-C94D-43D8539F9B11}"/>
              </a:ext>
            </a:extLst>
          </p:cNvPr>
          <p:cNvCxnSpPr>
            <a:cxnSpLocks/>
            <a:stCxn id="107" idx="3"/>
            <a:endCxn id="118" idx="0"/>
          </p:cNvCxnSpPr>
          <p:nvPr/>
        </p:nvCxnSpPr>
        <p:spPr>
          <a:xfrm flipV="1">
            <a:off x="6857820" y="2902260"/>
            <a:ext cx="749635" cy="1601662"/>
          </a:xfrm>
          <a:prstGeom prst="bentConnector4">
            <a:avLst>
              <a:gd name="adj1" fmla="val 56955"/>
              <a:gd name="adj2" fmla="val 110705"/>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09" name="Rectangle 108">
            <a:extLst>
              <a:ext uri="{FF2B5EF4-FFF2-40B4-BE49-F238E27FC236}">
                <a16:creationId xmlns:a16="http://schemas.microsoft.com/office/drawing/2014/main" id="{A9C28E48-1C72-24DD-503E-1E388890B682}"/>
              </a:ext>
            </a:extLst>
          </p:cNvPr>
          <p:cNvSpPr/>
          <p:nvPr/>
        </p:nvSpPr>
        <p:spPr>
          <a:xfrm>
            <a:off x="6532968" y="4467784"/>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0" name="Connector: Elbow 109">
            <a:extLst>
              <a:ext uri="{FF2B5EF4-FFF2-40B4-BE49-F238E27FC236}">
                <a16:creationId xmlns:a16="http://schemas.microsoft.com/office/drawing/2014/main" id="{1143B2C5-805D-4D2B-AA63-373E0654F809}"/>
              </a:ext>
            </a:extLst>
          </p:cNvPr>
          <p:cNvCxnSpPr>
            <a:cxnSpLocks/>
            <a:stCxn id="109" idx="3"/>
            <a:endCxn id="114" idx="0"/>
          </p:cNvCxnSpPr>
          <p:nvPr/>
        </p:nvCxnSpPr>
        <p:spPr>
          <a:xfrm flipV="1">
            <a:off x="6857820" y="2891994"/>
            <a:ext cx="3241411" cy="1675224"/>
          </a:xfrm>
          <a:prstGeom prst="bentConnector4">
            <a:avLst>
              <a:gd name="adj1" fmla="val 15171"/>
              <a:gd name="adj2" fmla="val 104169"/>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11" name="Rectangle 110">
            <a:extLst>
              <a:ext uri="{FF2B5EF4-FFF2-40B4-BE49-F238E27FC236}">
                <a16:creationId xmlns:a16="http://schemas.microsoft.com/office/drawing/2014/main" id="{CA7706A9-9580-55F6-277C-0609A45EE02C}"/>
              </a:ext>
            </a:extLst>
          </p:cNvPr>
          <p:cNvSpPr/>
          <p:nvPr/>
        </p:nvSpPr>
        <p:spPr>
          <a:xfrm>
            <a:off x="6532968" y="453108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2" name="Connector: Elbow 111">
            <a:extLst>
              <a:ext uri="{FF2B5EF4-FFF2-40B4-BE49-F238E27FC236}">
                <a16:creationId xmlns:a16="http://schemas.microsoft.com/office/drawing/2014/main" id="{0724856C-2084-6A6F-24DC-8148AC9AFD57}"/>
              </a:ext>
            </a:extLst>
          </p:cNvPr>
          <p:cNvCxnSpPr>
            <a:cxnSpLocks/>
            <a:stCxn id="111" idx="3"/>
            <a:endCxn id="123" idx="1"/>
          </p:cNvCxnSpPr>
          <p:nvPr/>
        </p:nvCxnSpPr>
        <p:spPr>
          <a:xfrm>
            <a:off x="6857820" y="4630514"/>
            <a:ext cx="587209" cy="277293"/>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14" name="Rectangle 113">
            <a:extLst>
              <a:ext uri="{FF2B5EF4-FFF2-40B4-BE49-F238E27FC236}">
                <a16:creationId xmlns:a16="http://schemas.microsoft.com/office/drawing/2014/main" id="{9E57ECE5-8FF3-D096-35FE-6A16C786EC3B}"/>
              </a:ext>
            </a:extLst>
          </p:cNvPr>
          <p:cNvSpPr/>
          <p:nvPr/>
        </p:nvSpPr>
        <p:spPr>
          <a:xfrm>
            <a:off x="9936805" y="2891994"/>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Rectangle 117">
            <a:extLst>
              <a:ext uri="{FF2B5EF4-FFF2-40B4-BE49-F238E27FC236}">
                <a16:creationId xmlns:a16="http://schemas.microsoft.com/office/drawing/2014/main" id="{6998735B-719B-E9A2-5B28-30663559F7A1}"/>
              </a:ext>
            </a:extLst>
          </p:cNvPr>
          <p:cNvSpPr/>
          <p:nvPr/>
        </p:nvSpPr>
        <p:spPr>
          <a:xfrm>
            <a:off x="7445029" y="290226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Rectangle 121">
            <a:extLst>
              <a:ext uri="{FF2B5EF4-FFF2-40B4-BE49-F238E27FC236}">
                <a16:creationId xmlns:a16="http://schemas.microsoft.com/office/drawing/2014/main" id="{80249804-B5C1-C7CD-73A3-BA1C1CE076F6}"/>
              </a:ext>
            </a:extLst>
          </p:cNvPr>
          <p:cNvSpPr/>
          <p:nvPr/>
        </p:nvSpPr>
        <p:spPr>
          <a:xfrm>
            <a:off x="9936805" y="4780390"/>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a:extLst>
              <a:ext uri="{FF2B5EF4-FFF2-40B4-BE49-F238E27FC236}">
                <a16:creationId xmlns:a16="http://schemas.microsoft.com/office/drawing/2014/main" id="{D3C644DF-4DC6-C8FA-799A-D84C52E46357}"/>
              </a:ext>
            </a:extLst>
          </p:cNvPr>
          <p:cNvSpPr/>
          <p:nvPr/>
        </p:nvSpPr>
        <p:spPr>
          <a:xfrm>
            <a:off x="7445029" y="4808373"/>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63080961-9BC8-F64F-5EB9-A26AA704A863}"/>
              </a:ext>
            </a:extLst>
          </p:cNvPr>
          <p:cNvSpPr/>
          <p:nvPr/>
        </p:nvSpPr>
        <p:spPr>
          <a:xfrm>
            <a:off x="6532968" y="4594374"/>
            <a:ext cx="324852" cy="19886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Connector: Elbow 131">
            <a:extLst>
              <a:ext uri="{FF2B5EF4-FFF2-40B4-BE49-F238E27FC236}">
                <a16:creationId xmlns:a16="http://schemas.microsoft.com/office/drawing/2014/main" id="{47E98407-CE4F-26B2-F322-639E83233300}"/>
              </a:ext>
            </a:extLst>
          </p:cNvPr>
          <p:cNvCxnSpPr>
            <a:cxnSpLocks/>
            <a:stCxn id="131" idx="3"/>
            <a:endCxn id="122" idx="2"/>
          </p:cNvCxnSpPr>
          <p:nvPr/>
        </p:nvCxnSpPr>
        <p:spPr>
          <a:xfrm>
            <a:off x="6857820" y="4693808"/>
            <a:ext cx="3241411" cy="285450"/>
          </a:xfrm>
          <a:prstGeom prst="bentConnector4">
            <a:avLst>
              <a:gd name="adj1" fmla="val 6845"/>
              <a:gd name="adj2" fmla="val 740673"/>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46" name="Oval 67">
            <a:extLst>
              <a:ext uri="{FF2B5EF4-FFF2-40B4-BE49-F238E27FC236}">
                <a16:creationId xmlns:a16="http://schemas.microsoft.com/office/drawing/2014/main" id="{092B9318-8087-2C0F-4BF3-2D06B0D97854}"/>
              </a:ext>
            </a:extLst>
          </p:cNvPr>
          <p:cNvSpPr/>
          <p:nvPr/>
        </p:nvSpPr>
        <p:spPr>
          <a:xfrm>
            <a:off x="7556329" y="2767783"/>
            <a:ext cx="102252" cy="55611"/>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48" name="Oval 67">
            <a:extLst>
              <a:ext uri="{FF2B5EF4-FFF2-40B4-BE49-F238E27FC236}">
                <a16:creationId xmlns:a16="http://schemas.microsoft.com/office/drawing/2014/main" id="{C7F1787F-F73D-037E-A208-7786F5410BA4}"/>
              </a:ext>
            </a:extLst>
          </p:cNvPr>
          <p:cNvSpPr/>
          <p:nvPr/>
        </p:nvSpPr>
        <p:spPr>
          <a:xfrm>
            <a:off x="7556329" y="385649"/>
            <a:ext cx="102252" cy="55611"/>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chemeClr val="bg1"/>
          </a:solidFill>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73" name="TextBox 172">
            <a:extLst>
              <a:ext uri="{FF2B5EF4-FFF2-40B4-BE49-F238E27FC236}">
                <a16:creationId xmlns:a16="http://schemas.microsoft.com/office/drawing/2014/main" id="{CDCB6A0F-E58E-B731-7132-8998BE764352}"/>
              </a:ext>
            </a:extLst>
          </p:cNvPr>
          <p:cNvSpPr txBox="1"/>
          <p:nvPr/>
        </p:nvSpPr>
        <p:spPr>
          <a:xfrm>
            <a:off x="4944883" y="95348"/>
            <a:ext cx="6890938" cy="246221"/>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右側・中央上下</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スキル・属性系情報</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は、履歴書作成時点の最新情報を取得。履歴書への掲載有無は選択可能</a:t>
            </a:r>
            <a:endParaRPr lang="en-US" altLang="ja-JP" sz="800" dirty="0">
              <a:latin typeface="Meiryo UI" panose="020B0604030504040204" pitchFamily="50" charset="-128"/>
              <a:ea typeface="Meiryo UI" panose="020B0604030504040204" pitchFamily="50" charset="-128"/>
            </a:endParaRPr>
          </a:p>
          <a:p>
            <a:r>
              <a:rPr lang="ja-JP" altLang="en-US" sz="800" dirty="0">
                <a:latin typeface="Meiryo UI" panose="020B0604030504040204" pitchFamily="50" charset="-128"/>
                <a:ea typeface="Meiryo UI" panose="020B0604030504040204" pitchFamily="50" charset="-128"/>
              </a:rPr>
              <a:t>左側</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履歴書情報</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は履歴書作成の度に都度作成。複製して同一文言の登録も可能。</a:t>
            </a:r>
            <a:endParaRPr lang="en-US" altLang="ja-JP" sz="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09804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C7728-A029-7CC6-0D26-FA89E1269B24}"/>
            </a:ext>
          </a:extLst>
        </p:cNvPr>
        <p:cNvGrpSpPr/>
        <p:nvPr/>
      </p:nvGrpSpPr>
      <p:grpSpPr>
        <a:xfrm>
          <a:off x="0" y="0"/>
          <a:ext cx="0" cy="0"/>
          <a:chOff x="0" y="0"/>
          <a:chExt cx="0" cy="0"/>
        </a:xfrm>
      </p:grpSpPr>
      <p:sp>
        <p:nvSpPr>
          <p:cNvPr id="135" name="Rectangle 134">
            <a:extLst>
              <a:ext uri="{FF2B5EF4-FFF2-40B4-BE49-F238E27FC236}">
                <a16:creationId xmlns:a16="http://schemas.microsoft.com/office/drawing/2014/main" id="{B69CEE30-3D82-F1F7-B516-8492C77079EB}"/>
              </a:ext>
            </a:extLst>
          </p:cNvPr>
          <p:cNvSpPr/>
          <p:nvPr/>
        </p:nvSpPr>
        <p:spPr>
          <a:xfrm>
            <a:off x="2359373" y="735507"/>
            <a:ext cx="2197878" cy="3360343"/>
          </a:xfrm>
          <a:prstGeom prst="rect">
            <a:avLst/>
          </a:prstGeom>
          <a:solidFill>
            <a:srgbClr val="EBF3F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3" name="Table 22">
            <a:extLst>
              <a:ext uri="{FF2B5EF4-FFF2-40B4-BE49-F238E27FC236}">
                <a16:creationId xmlns:a16="http://schemas.microsoft.com/office/drawing/2014/main" id="{06598E6D-39AD-DB7B-3817-17F450CA40EE}"/>
              </a:ext>
            </a:extLst>
          </p:cNvPr>
          <p:cNvGraphicFramePr>
            <a:graphicFrameLocks noGrp="1"/>
          </p:cNvGraphicFramePr>
          <p:nvPr/>
        </p:nvGraphicFramePr>
        <p:xfrm>
          <a:off x="99394" y="124835"/>
          <a:ext cx="4589446" cy="205048"/>
        </p:xfrm>
        <a:graphic>
          <a:graphicData uri="http://schemas.openxmlformats.org/drawingml/2006/table">
            <a:tbl>
              <a:tblPr firstRow="1" bandRow="1">
                <a:tableStyleId>{5C22544A-7EE6-4342-B048-85BDC9FD1C3A}</a:tableStyleId>
              </a:tblPr>
              <a:tblGrid>
                <a:gridCol w="1240589">
                  <a:extLst>
                    <a:ext uri="{9D8B030D-6E8A-4147-A177-3AD203B41FA5}">
                      <a16:colId xmlns:a16="http://schemas.microsoft.com/office/drawing/2014/main" val="755367975"/>
                    </a:ext>
                  </a:extLst>
                </a:gridCol>
                <a:gridCol w="3348857">
                  <a:extLst>
                    <a:ext uri="{9D8B030D-6E8A-4147-A177-3AD203B41FA5}">
                      <a16:colId xmlns:a16="http://schemas.microsoft.com/office/drawing/2014/main" val="1032830530"/>
                    </a:ext>
                  </a:extLst>
                </a:gridCol>
              </a:tblGrid>
              <a:tr h="183885">
                <a:tc>
                  <a:txBody>
                    <a:bodyPr/>
                    <a:lstStyle/>
                    <a:p>
                      <a:r>
                        <a:rPr lang="ja-JP" altLang="en-US" sz="800" b="0" dirty="0">
                          <a:solidFill>
                            <a:schemeClr val="tx1"/>
                          </a:solidFill>
                          <a:latin typeface="Meiryo UI" panose="020B0604030504040204" pitchFamily="50" charset="-128"/>
                          <a:ea typeface="Meiryo UI" panose="020B0604030504040204" pitchFamily="50" charset="-128"/>
                        </a:rPr>
                        <a:t>データグループ</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FEBF8"/>
                    </a:solidFill>
                  </a:tcPr>
                </a:tc>
                <a:tc>
                  <a:txBody>
                    <a:bodyPr/>
                    <a:lstStyle/>
                    <a:p>
                      <a:r>
                        <a:rPr lang="ja-JP" altLang="en-US" sz="800" b="0" dirty="0">
                          <a:solidFill>
                            <a:schemeClr val="tx1"/>
                          </a:solidFill>
                          <a:latin typeface="Meiryo UI" panose="020B0604030504040204" pitchFamily="50" charset="-128"/>
                          <a:ea typeface="Meiryo UI" panose="020B0604030504040204" pitchFamily="50" charset="-128"/>
                        </a:rPr>
                        <a:t>学習コンテンツ系情報</a:t>
                      </a:r>
                      <a:endParaRPr lang="en-US" sz="800" b="0" dirty="0">
                        <a:solidFill>
                          <a:schemeClr val="tx1"/>
                        </a:solidFill>
                        <a:latin typeface="Meiryo UI" panose="020B0604030504040204" pitchFamily="50" charset="-128"/>
                        <a:ea typeface="Meiryo UI" panose="020B0604030504040204" pitchFamily="50" charset="-128"/>
                      </a:endParaRPr>
                    </a:p>
                  </a:txBody>
                  <a:tcPr marT="41564" marB="415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5179007"/>
                  </a:ext>
                </a:extLst>
              </a:tr>
            </a:tbl>
          </a:graphicData>
        </a:graphic>
      </p:graphicFrame>
      <p:sp>
        <p:nvSpPr>
          <p:cNvPr id="45" name="Rectangle 44">
            <a:extLst>
              <a:ext uri="{FF2B5EF4-FFF2-40B4-BE49-F238E27FC236}">
                <a16:creationId xmlns:a16="http://schemas.microsoft.com/office/drawing/2014/main" id="{47475DF3-A223-56BF-62AD-AB9AFAD8DA65}"/>
              </a:ext>
            </a:extLst>
          </p:cNvPr>
          <p:cNvSpPr/>
          <p:nvPr/>
        </p:nvSpPr>
        <p:spPr>
          <a:xfrm>
            <a:off x="2965154" y="1898318"/>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64">
            <a:extLst>
              <a:ext uri="{FF2B5EF4-FFF2-40B4-BE49-F238E27FC236}">
                <a16:creationId xmlns:a16="http://schemas.microsoft.com/office/drawing/2014/main" id="{DFBEAB33-DEAB-783E-97EE-BF36C1E4FB0B}"/>
              </a:ext>
            </a:extLst>
          </p:cNvPr>
          <p:cNvSpPr/>
          <p:nvPr/>
        </p:nvSpPr>
        <p:spPr>
          <a:xfrm>
            <a:off x="4667503" y="1687930"/>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7C55D3E2-1C0A-D7B0-9305-615F942DD272}"/>
              </a:ext>
            </a:extLst>
          </p:cNvPr>
          <p:cNvSpPr/>
          <p:nvPr/>
        </p:nvSpPr>
        <p:spPr>
          <a:xfrm>
            <a:off x="6232748" y="2451537"/>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Table 11">
            <a:extLst>
              <a:ext uri="{FF2B5EF4-FFF2-40B4-BE49-F238E27FC236}">
                <a16:creationId xmlns:a16="http://schemas.microsoft.com/office/drawing/2014/main" id="{EF766FDB-EF77-72CC-3149-67DFF80D69D3}"/>
              </a:ext>
            </a:extLst>
          </p:cNvPr>
          <p:cNvGraphicFramePr>
            <a:graphicFrameLocks noGrp="1"/>
          </p:cNvGraphicFramePr>
          <p:nvPr/>
        </p:nvGraphicFramePr>
        <p:xfrm>
          <a:off x="2486200" y="832704"/>
          <a:ext cx="1908404" cy="315880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学習コンテンツマスタ</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タイトル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5635273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コンテンツ配信タイプコード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65884830"/>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コンテンツ資材種別コード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61954924"/>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DSS</a:t>
                      </a:r>
                      <a:r>
                        <a:rPr lang="ja-JP" altLang="en-US" sz="800" b="0" i="0" u="none" strike="noStrike">
                          <a:solidFill>
                            <a:srgbClr val="000000"/>
                          </a:solidFill>
                          <a:effectLst/>
                          <a:latin typeface="Meiryo UI" panose="020B0604030504040204" pitchFamily="50" charset="-128"/>
                          <a:ea typeface="Meiryo UI" panose="020B0604030504040204" pitchFamily="50" charset="-128"/>
                        </a:rPr>
                        <a:t>分類</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803078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評価ランク</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53712784"/>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DSS</a:t>
                      </a:r>
                      <a:r>
                        <a:rPr lang="ja-JP" altLang="en-US" sz="800" b="0" i="0" u="none" strike="noStrike">
                          <a:solidFill>
                            <a:srgbClr val="000000"/>
                          </a:solidFill>
                          <a:effectLst/>
                          <a:latin typeface="Meiryo UI" panose="020B0604030504040204" pitchFamily="50" charset="-128"/>
                          <a:ea typeface="Meiryo UI" panose="020B0604030504040204" pitchFamily="50" charset="-128"/>
                        </a:rPr>
                        <a:t>準拠フラグ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所要時間（分）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提供者名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公開</a:t>
                      </a:r>
                      <a:r>
                        <a:rPr lang="en-US" altLang="ja-JP" sz="800" b="0" i="0" u="none" strike="noStrike">
                          <a:solidFill>
                            <a:srgbClr val="000000"/>
                          </a:solidFill>
                          <a:effectLst/>
                          <a:latin typeface="Meiryo UI" panose="020B0604030504040204" pitchFamily="50" charset="-128"/>
                          <a:ea typeface="Meiryo UI" panose="020B0604030504040204" pitchFamily="50" charset="-128"/>
                        </a:rPr>
                        <a:t>URL</a:t>
                      </a:r>
                      <a:r>
                        <a:rPr lang="ja-JP" altLang="en-US" sz="800" b="0" i="0" u="none" strike="noStrike">
                          <a:solidFill>
                            <a:srgbClr val="000000"/>
                          </a:solidFill>
                          <a:effectLst/>
                          <a:latin typeface="Meiryo UI" panose="020B0604030504040204" pitchFamily="50" charset="-128"/>
                          <a:ea typeface="Meiryo UI" panose="020B0604030504040204" pitchFamily="50" charset="-128"/>
                        </a:rPr>
                        <a:t>（外部リンク）</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LMS</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連携先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セット</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セット内順序（任意）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費用種別コード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CN" altLang="en-US" sz="800" b="0" i="0" u="none" strike="noStrike" dirty="0">
                          <a:solidFill>
                            <a:srgbClr val="000000"/>
                          </a:solidFill>
                          <a:effectLst/>
                          <a:latin typeface="Meiryo UI" panose="020B0604030504040204" pitchFamily="50" charset="-128"/>
                          <a:ea typeface="Meiryo UI" panose="020B0604030504040204" pitchFamily="50" charset="-128"/>
                        </a:rPr>
                        <a:t>価格（税込）</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graphicFrame>
        <p:nvGraphicFramePr>
          <p:cNvPr id="14" name="Table 13">
            <a:extLst>
              <a:ext uri="{FF2B5EF4-FFF2-40B4-BE49-F238E27FC236}">
                <a16:creationId xmlns:a16="http://schemas.microsoft.com/office/drawing/2014/main" id="{E158D0EE-B849-6A10-DEF9-52732F51686E}"/>
              </a:ext>
            </a:extLst>
          </p:cNvPr>
          <p:cNvGraphicFramePr>
            <a:graphicFrameLocks noGrp="1"/>
          </p:cNvGraphicFramePr>
          <p:nvPr>
            <p:extLst>
              <p:ext uri="{D42A27DB-BD31-4B8C-83A1-F6EECF244321}">
                <p14:modId xmlns:p14="http://schemas.microsoft.com/office/powerpoint/2010/main" val="3950474585"/>
              </p:ext>
            </p:extLst>
          </p:nvPr>
        </p:nvGraphicFramePr>
        <p:xfrm>
          <a:off x="2466154" y="4386983"/>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履修完了基準設定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完了基準</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タイトル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5055028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対象コンテンツ</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ja-JP" alt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34228459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合格スコア閾値（任意）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1709811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最低視聴率（％）</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75127984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受講回数上限</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003906104"/>
                  </a:ext>
                </a:extLst>
              </a:tr>
              <a:tr h="197425">
                <a:tc vMerge="1">
                  <a:txBody>
                    <a:bodyPr/>
                    <a:lstStyle/>
                    <a:p>
                      <a:endParaRPr lang="en-US"/>
                    </a:p>
                  </a:txBody>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再受講可否</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0010104"/>
                  </a:ext>
                </a:extLst>
              </a:tr>
              <a:tr h="197425">
                <a:tc vMerge="1">
                  <a:txBody>
                    <a:bodyPr/>
                    <a:lstStyle/>
                    <a:p>
                      <a:endParaRPr lang="en-US"/>
                    </a:p>
                  </a:txBody>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完了証明書出力可否</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713397099"/>
                  </a:ext>
                </a:extLst>
              </a:tr>
            </a:tbl>
          </a:graphicData>
        </a:graphic>
      </p:graphicFrame>
      <p:graphicFrame>
        <p:nvGraphicFramePr>
          <p:cNvPr id="20" name="Table 19">
            <a:extLst>
              <a:ext uri="{FF2B5EF4-FFF2-40B4-BE49-F238E27FC236}">
                <a16:creationId xmlns:a16="http://schemas.microsoft.com/office/drawing/2014/main" id="{2F6D1CC6-2242-D538-0321-FD4A5D3A6794}"/>
              </a:ext>
            </a:extLst>
          </p:cNvPr>
          <p:cNvGraphicFramePr>
            <a:graphicFrameLocks noGrp="1"/>
          </p:cNvGraphicFramePr>
          <p:nvPr>
            <p:extLst>
              <p:ext uri="{D42A27DB-BD31-4B8C-83A1-F6EECF244321}">
                <p14:modId xmlns:p14="http://schemas.microsoft.com/office/powerpoint/2010/main" val="2647338465"/>
              </p:ext>
            </p:extLst>
          </p:nvPr>
        </p:nvGraphicFramePr>
        <p:xfrm>
          <a:off x="233459" y="832704"/>
          <a:ext cx="1908404" cy="375107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学習コンテンツ審査ワーク</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タイトル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1111762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コンテンツ配信タイプコード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5980608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コンテンツ資材種別コード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8114001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altLang="zh-TW" sz="800" b="0" i="0" u="none" strike="noStrike">
                          <a:solidFill>
                            <a:srgbClr val="000000"/>
                          </a:solidFill>
                          <a:effectLst/>
                          <a:latin typeface="Meiryo UI" panose="020B0604030504040204" pitchFamily="50" charset="-128"/>
                          <a:ea typeface="Meiryo UI" panose="020B0604030504040204" pitchFamily="50" charset="-128"/>
                        </a:rPr>
                        <a:t>DSS</a:t>
                      </a:r>
                      <a:r>
                        <a:rPr lang="zh-TW" altLang="en-US" sz="800" b="0" i="0" u="none" strike="noStrike">
                          <a:solidFill>
                            <a:srgbClr val="000000"/>
                          </a:solidFill>
                          <a:effectLst/>
                          <a:latin typeface="Meiryo UI" panose="020B0604030504040204" pitchFamily="50" charset="-128"/>
                          <a:ea typeface="Meiryo UI" panose="020B0604030504040204" pitchFamily="50" charset="-128"/>
                        </a:rPr>
                        <a:t>分類</a:t>
                      </a:r>
                      <a:r>
                        <a:rPr lang="en-US" altLang="zh-TW" sz="800" b="0" i="0" u="none" strike="noStrike">
                          <a:solidFill>
                            <a:srgbClr val="000000"/>
                          </a:solidFill>
                          <a:effectLst/>
                          <a:latin typeface="Meiryo UI" panose="020B0604030504040204" pitchFamily="50" charset="-128"/>
                          <a:ea typeface="Meiryo UI" panose="020B0604030504040204" pitchFamily="50" charset="-128"/>
                        </a:rPr>
                        <a:t>ID</a:t>
                      </a:r>
                      <a:r>
                        <a:rPr lang="zh-TW" altLang="en-US" sz="800" b="0" i="0" u="none" strike="noStrike">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3706632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評価ランク</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455765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DSS</a:t>
                      </a:r>
                      <a:r>
                        <a:rPr lang="ja-JP" altLang="en-US" sz="800" b="0" i="0" u="none" strike="noStrike">
                          <a:solidFill>
                            <a:srgbClr val="000000"/>
                          </a:solidFill>
                          <a:effectLst/>
                          <a:latin typeface="Meiryo UI" panose="020B0604030504040204" pitchFamily="50" charset="-128"/>
                          <a:ea typeface="Meiryo UI" panose="020B0604030504040204" pitchFamily="50" charset="-128"/>
                        </a:rPr>
                        <a:t>準拠フラグ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7652897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所要時間（分）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85899940"/>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提供者名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4808321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公開</a:t>
                      </a:r>
                      <a:r>
                        <a:rPr lang="en-US" altLang="zh-TW" sz="800" b="0" i="0" u="none" strike="noStrike">
                          <a:solidFill>
                            <a:srgbClr val="000000"/>
                          </a:solidFill>
                          <a:effectLst/>
                          <a:latin typeface="Meiryo UI" panose="020B0604030504040204" pitchFamily="50" charset="-128"/>
                          <a:ea typeface="Meiryo UI" panose="020B0604030504040204" pitchFamily="50" charset="-128"/>
                        </a:rPr>
                        <a:t>URL</a:t>
                      </a:r>
                      <a:r>
                        <a:rPr lang="zh-TW" altLang="en-US" sz="800" b="0" i="0" u="none" strike="noStrike">
                          <a:solidFill>
                            <a:srgbClr val="000000"/>
                          </a:solidFill>
                          <a:effectLst/>
                          <a:latin typeface="Meiryo UI" panose="020B0604030504040204" pitchFamily="50" charset="-128"/>
                          <a:ea typeface="Meiryo UI" panose="020B0604030504040204" pitchFamily="50" charset="-128"/>
                        </a:rPr>
                        <a:t>（外部）</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8431311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dirty="0" err="1">
                          <a:solidFill>
                            <a:srgbClr val="000000"/>
                          </a:solidFill>
                          <a:effectLst/>
                          <a:latin typeface="Meiryo UI" panose="020B0604030504040204" pitchFamily="50" charset="-128"/>
                          <a:ea typeface="Meiryo UI" panose="020B0604030504040204" pitchFamily="50" charset="-128"/>
                        </a:rPr>
                        <a:t>LMS</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連携先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690136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セット</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01967797"/>
                  </a:ext>
                </a:extLst>
              </a:tr>
              <a:tr h="197425">
                <a:tc vMerge="1">
                  <a:txBody>
                    <a:bodyPr/>
                    <a:lstStyle/>
                    <a:p>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セット内順序（任意）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費用種別コード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CN" altLang="en-US" sz="800" b="0" i="0" u="none" strike="noStrike">
                          <a:solidFill>
                            <a:srgbClr val="000000"/>
                          </a:solidFill>
                          <a:effectLst/>
                          <a:latin typeface="Meiryo UI" panose="020B0604030504040204" pitchFamily="50" charset="-128"/>
                          <a:ea typeface="Meiryo UI" panose="020B0604030504040204" pitchFamily="50" charset="-128"/>
                        </a:rPr>
                        <a:t>価格（税込）</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コンテンツ説明文</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審査状況コード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審査理由／コメント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6" name="Table 5">
            <a:extLst>
              <a:ext uri="{FF2B5EF4-FFF2-40B4-BE49-F238E27FC236}">
                <a16:creationId xmlns:a16="http://schemas.microsoft.com/office/drawing/2014/main" id="{0711BE6D-1DFE-D115-E66C-4DD6295C3A93}"/>
              </a:ext>
            </a:extLst>
          </p:cNvPr>
          <p:cNvGraphicFramePr>
            <a:graphicFrameLocks noGrp="1"/>
          </p:cNvGraphicFramePr>
          <p:nvPr/>
        </p:nvGraphicFramePr>
        <p:xfrm>
          <a:off x="7144845" y="832704"/>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推奨コンテンツグループ構成</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コンテンツ構成</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82904242"/>
                  </a:ext>
                </a:extLst>
              </a:tr>
              <a:tr h="197425">
                <a:tc>
                  <a:txBody>
                    <a:bodyPr/>
                    <a:lstStyle/>
                    <a:p>
                      <a:r>
                        <a:rPr lang="en-US" altLang="ja-JP" sz="800" b="0" dirty="0">
                          <a:solidFill>
                            <a:schemeClr val="tx1"/>
                          </a:solidFill>
                          <a:latin typeface="Meiryo UI" panose="020B0604030504040204" pitchFamily="50" charset="-128"/>
                          <a:ea typeface="Meiryo UI" panose="020B0604030504040204" pitchFamily="50" charset="-128"/>
                        </a:rPr>
                        <a:t>FK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コンテンツグループ</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387768293"/>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コンテンツ種別コード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5781468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endParaRPr lang="ja-JP" altLang="en-US" sz="8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20670506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コンテンツタイトル</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a:t>
                      </a:r>
                      <a:r>
                        <a:rPr lang="en-US" altLang="ja-JP" sz="800" b="0" i="0" u="none" strike="noStrike">
                          <a:solidFill>
                            <a:srgbClr val="000000"/>
                          </a:solidFill>
                          <a:effectLst/>
                          <a:latin typeface="Meiryo UI" panose="020B0604030504040204" pitchFamily="50" charset="-128"/>
                          <a:ea typeface="Meiryo UI" panose="020B0604030504040204" pitchFamily="50" charset="-128"/>
                        </a:rPr>
                        <a:t>URL</a:t>
                      </a:r>
                      <a:r>
                        <a:rPr lang="ja-JP" altLang="en-US" sz="800" b="0" i="0" u="none" strike="noStrike">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説明／補足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必須フラグ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692818657"/>
                  </a:ext>
                </a:extLst>
              </a:tr>
            </a:tbl>
          </a:graphicData>
        </a:graphic>
      </p:graphicFrame>
      <p:graphicFrame>
        <p:nvGraphicFramePr>
          <p:cNvPr id="7" name="Table 6">
            <a:extLst>
              <a:ext uri="{FF2B5EF4-FFF2-40B4-BE49-F238E27FC236}">
                <a16:creationId xmlns:a16="http://schemas.microsoft.com/office/drawing/2014/main" id="{AD153744-3674-B5B7-058E-E2FC89300485}"/>
              </a:ext>
            </a:extLst>
          </p:cNvPr>
          <p:cNvGraphicFramePr>
            <a:graphicFrameLocks noGrp="1"/>
          </p:cNvGraphicFramePr>
          <p:nvPr>
            <p:extLst>
              <p:ext uri="{D42A27DB-BD31-4B8C-83A1-F6EECF244321}">
                <p14:modId xmlns:p14="http://schemas.microsoft.com/office/powerpoint/2010/main" val="4000352183"/>
              </p:ext>
            </p:extLst>
          </p:nvPr>
        </p:nvGraphicFramePr>
        <p:xfrm>
          <a:off x="4949415" y="3021284"/>
          <a:ext cx="1908404" cy="19742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企業内コンテンツ配信設定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配信設定</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82904242"/>
                  </a:ext>
                </a:extLst>
              </a:tr>
              <a:tr h="197425">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対象ユーザ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02313005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対象法人</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39795501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対象職種</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0173064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対象職種レベル</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配信対象コンテンツ</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必修フラグ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実施期日（任意）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推奨理由／コメント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692818657"/>
                  </a:ext>
                </a:extLst>
              </a:tr>
            </a:tbl>
          </a:graphicData>
        </a:graphic>
      </p:graphicFrame>
      <p:graphicFrame>
        <p:nvGraphicFramePr>
          <p:cNvPr id="15" name="Table 14">
            <a:extLst>
              <a:ext uri="{FF2B5EF4-FFF2-40B4-BE49-F238E27FC236}">
                <a16:creationId xmlns:a16="http://schemas.microsoft.com/office/drawing/2014/main" id="{6D9B071D-0FE3-8070-A7D0-C5A3450E70F6}"/>
              </a:ext>
            </a:extLst>
          </p:cNvPr>
          <p:cNvGraphicFramePr>
            <a:graphicFrameLocks noGrp="1"/>
          </p:cNvGraphicFramePr>
          <p:nvPr/>
        </p:nvGraphicFramePr>
        <p:xfrm>
          <a:off x="9662485" y="3902544"/>
          <a:ext cx="1908404" cy="27639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履修ステータス管理</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rowSpan="2">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26286924"/>
                  </a:ext>
                </a:extLst>
              </a:tr>
              <a:tr h="197425">
                <a:tc rowSpan="1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1328172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ステータス設定日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662803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着手日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418705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完了日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42566786"/>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完了スコア（任意）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3491444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en-US" sz="800" b="0" i="0" u="none" strike="noStrike">
                          <a:solidFill>
                            <a:srgbClr val="000000"/>
                          </a:solidFill>
                          <a:effectLst/>
                          <a:latin typeface="Meiryo UI" panose="020B0604030504040204" pitchFamily="50" charset="-128"/>
                          <a:ea typeface="Meiryo UI" panose="020B0604030504040204" pitchFamily="50" charset="-128"/>
                        </a:rPr>
                        <a:t>ToDo</a:t>
                      </a:r>
                      <a:r>
                        <a:rPr lang="ja-JP" altLang="en-US" sz="800" b="0" i="0" u="none" strike="noStrike">
                          <a:solidFill>
                            <a:srgbClr val="000000"/>
                          </a:solidFill>
                          <a:effectLst/>
                          <a:latin typeface="Meiryo UI" panose="020B0604030504040204" pitchFamily="50" charset="-128"/>
                          <a:ea typeface="Meiryo UI" panose="020B0604030504040204" pitchFamily="50" charset="-128"/>
                        </a:rPr>
                        <a:t>期日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現在再生位置（秒）</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合計視聴時間（秒）</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最終視聴更新日時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ステータス更新者</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完了申請日時</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bl>
          </a:graphicData>
        </a:graphic>
      </p:graphicFrame>
      <p:graphicFrame>
        <p:nvGraphicFramePr>
          <p:cNvPr id="26" name="Table 25">
            <a:extLst>
              <a:ext uri="{FF2B5EF4-FFF2-40B4-BE49-F238E27FC236}">
                <a16:creationId xmlns:a16="http://schemas.microsoft.com/office/drawing/2014/main" id="{D3DC369B-6E71-7E01-437D-A28952D4D8B6}"/>
              </a:ext>
            </a:extLst>
          </p:cNvPr>
          <p:cNvGraphicFramePr>
            <a:graphicFrameLocks noGrp="1"/>
          </p:cNvGraphicFramePr>
          <p:nvPr/>
        </p:nvGraphicFramePr>
        <p:xfrm>
          <a:off x="4947972" y="832704"/>
          <a:ext cx="1908404" cy="1776825"/>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推奨コンテンツグループ</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コンテンツグループ</a:t>
                      </a:r>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7">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グループコード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089015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グループ名</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4371169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グループ説明</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推奨タイプ</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関連職種</a:t>
                      </a:r>
                      <a:r>
                        <a:rPr lang="en-US" altLang="zh-TW" sz="800" b="0" i="0" u="none" strike="noStrike">
                          <a:solidFill>
                            <a:srgbClr val="000000"/>
                          </a:solidFill>
                          <a:effectLst/>
                          <a:latin typeface="Meiryo UI" panose="020B0604030504040204" pitchFamily="50" charset="-128"/>
                          <a:ea typeface="Meiryo UI" panose="020B0604030504040204" pitchFamily="50" charset="-128"/>
                        </a:rPr>
                        <a:t>ID</a:t>
                      </a:r>
                      <a:r>
                        <a:rPr lang="zh-TW" altLang="en-US" sz="800" b="0" i="0" u="none" strike="noStrike">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関連スキル</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r>
                        <a:rPr lang="ja-JP" altLang="en-US" sz="800" b="0" i="0" u="none" strike="noStrike">
                          <a:solidFill>
                            <a:srgbClr val="000000"/>
                          </a:solidFill>
                          <a:effectLst/>
                          <a:latin typeface="Meiryo UI" panose="020B0604030504040204" pitchFamily="50" charset="-128"/>
                          <a:ea typeface="Meiryo UI" panose="020B0604030504040204" pitchFamily="50" charset="-128"/>
                        </a:rPr>
                        <a:t>（任意）</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bl>
          </a:graphicData>
        </a:graphic>
      </p:graphicFrame>
      <p:graphicFrame>
        <p:nvGraphicFramePr>
          <p:cNvPr id="31" name="Table 30">
            <a:extLst>
              <a:ext uri="{FF2B5EF4-FFF2-40B4-BE49-F238E27FC236}">
                <a16:creationId xmlns:a16="http://schemas.microsoft.com/office/drawing/2014/main" id="{C8FBD411-2C89-363B-3D19-3EE601F85CA3}"/>
              </a:ext>
            </a:extLst>
          </p:cNvPr>
          <p:cNvGraphicFramePr>
            <a:graphicFrameLocks noGrp="1"/>
          </p:cNvGraphicFramePr>
          <p:nvPr/>
        </p:nvGraphicFramePr>
        <p:xfrm>
          <a:off x="7144845" y="4600356"/>
          <a:ext cx="1908404" cy="1964204"/>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49392">
                <a:tc gridSpan="2">
                  <a:txBody>
                    <a:bodyPr/>
                    <a:lstStyle/>
                    <a:p>
                      <a:r>
                        <a:rPr lang="zh-TW" altLang="en-US" sz="800" b="0" dirty="0">
                          <a:solidFill>
                            <a:schemeClr val="tx1"/>
                          </a:solidFill>
                          <a:latin typeface="Meiryo UI" panose="020B0604030504040204" pitchFamily="50" charset="-128"/>
                          <a:ea typeface="Meiryo UI" panose="020B0604030504040204" pitchFamily="50" charset="-128"/>
                        </a:rPr>
                        <a:t>履修完了報告</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49392">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dirty="0">
                          <a:solidFill>
                            <a:srgbClr val="000000"/>
                          </a:solidFill>
                          <a:effectLst/>
                          <a:latin typeface="Meiryo UI" panose="020B0604030504040204" pitchFamily="50" charset="-128"/>
                          <a:ea typeface="Meiryo UI" panose="020B0604030504040204" pitchFamily="50" charset="-128"/>
                        </a:rPr>
                        <a:t>履修完了報告</a:t>
                      </a:r>
                      <a:r>
                        <a:rPr lang="en-US" altLang="zh-TW"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218924">
                <a:tc rowSpan="8">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ユーザ</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336362"/>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78832302"/>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TW" altLang="en-US" sz="800" b="0" i="0" u="none" strike="noStrike">
                          <a:solidFill>
                            <a:srgbClr val="000000"/>
                          </a:solidFill>
                          <a:effectLst/>
                          <a:latin typeface="Meiryo UI" panose="020B0604030504040204" pitchFamily="50" charset="-128"/>
                          <a:ea typeface="Meiryo UI" panose="020B0604030504040204" pitchFamily="50" charset="-128"/>
                        </a:rPr>
                        <a:t>履修完了報告日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6950631"/>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履修完了報告メモ</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795995"/>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承認ステータスコード</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承認者ユーザ</a:t>
                      </a:r>
                      <a:r>
                        <a:rPr lang="en-US" altLang="ja-JP"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承認日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49392">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承認コメント</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bl>
          </a:graphicData>
        </a:graphic>
      </p:graphicFrame>
      <p:cxnSp>
        <p:nvCxnSpPr>
          <p:cNvPr id="53" name="Connector: Elbow 52">
            <a:extLst>
              <a:ext uri="{FF2B5EF4-FFF2-40B4-BE49-F238E27FC236}">
                <a16:creationId xmlns:a16="http://schemas.microsoft.com/office/drawing/2014/main" id="{481A2FB7-EB6E-8924-EC45-6C7665F8B7F1}"/>
              </a:ext>
            </a:extLst>
          </p:cNvPr>
          <p:cNvCxnSpPr>
            <a:cxnSpLocks/>
            <a:stCxn id="128" idx="3"/>
            <a:endCxn id="130" idx="1"/>
          </p:cNvCxnSpPr>
          <p:nvPr/>
        </p:nvCxnSpPr>
        <p:spPr>
          <a:xfrm>
            <a:off x="4397690" y="1127118"/>
            <a:ext cx="550219" cy="3182333"/>
          </a:xfrm>
          <a:prstGeom prst="bentConnector3">
            <a:avLst>
              <a:gd name="adj1" fmla="val 34612"/>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cxnSp>
        <p:nvCxnSpPr>
          <p:cNvPr id="63" name="Connector: Elbow 62">
            <a:extLst>
              <a:ext uri="{FF2B5EF4-FFF2-40B4-BE49-F238E27FC236}">
                <a16:creationId xmlns:a16="http://schemas.microsoft.com/office/drawing/2014/main" id="{B3EABE31-ECA7-E6BB-155E-23E57D55581B}"/>
              </a:ext>
            </a:extLst>
          </p:cNvPr>
          <p:cNvCxnSpPr>
            <a:cxnSpLocks/>
            <a:stCxn id="115" idx="1"/>
            <a:endCxn id="120" idx="1"/>
          </p:cNvCxnSpPr>
          <p:nvPr/>
        </p:nvCxnSpPr>
        <p:spPr>
          <a:xfrm rot="10800000" flipH="1" flipV="1">
            <a:off x="2476734" y="1237903"/>
            <a:ext cx="9466" cy="3873702"/>
          </a:xfrm>
          <a:prstGeom prst="bentConnector3">
            <a:avLst>
              <a:gd name="adj1" fmla="val -1166522"/>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0" name="Rectangle 69">
            <a:extLst>
              <a:ext uri="{FF2B5EF4-FFF2-40B4-BE49-F238E27FC236}">
                <a16:creationId xmlns:a16="http://schemas.microsoft.com/office/drawing/2014/main" id="{EB078420-7704-C504-CAE1-B68FC88803C4}"/>
              </a:ext>
            </a:extLst>
          </p:cNvPr>
          <p:cNvSpPr/>
          <p:nvPr/>
        </p:nvSpPr>
        <p:spPr>
          <a:xfrm>
            <a:off x="1817215" y="5477932"/>
            <a:ext cx="324852" cy="26469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3" name="Connector: Elbow 72">
            <a:extLst>
              <a:ext uri="{FF2B5EF4-FFF2-40B4-BE49-F238E27FC236}">
                <a16:creationId xmlns:a16="http://schemas.microsoft.com/office/drawing/2014/main" id="{16115EC4-90DD-9039-5B59-DE9615CC55E8}"/>
              </a:ext>
            </a:extLst>
          </p:cNvPr>
          <p:cNvCxnSpPr>
            <a:cxnSpLocks/>
            <a:stCxn id="101" idx="3"/>
            <a:endCxn id="104" idx="1"/>
          </p:cNvCxnSpPr>
          <p:nvPr/>
        </p:nvCxnSpPr>
        <p:spPr>
          <a:xfrm flipV="1">
            <a:off x="2128465" y="1157917"/>
            <a:ext cx="348269" cy="4135332"/>
          </a:xfrm>
          <a:prstGeom prst="bentConnector3">
            <a:avLst>
              <a:gd name="adj1" fmla="val 5563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73" name="TextBox 172">
            <a:extLst>
              <a:ext uri="{FF2B5EF4-FFF2-40B4-BE49-F238E27FC236}">
                <a16:creationId xmlns:a16="http://schemas.microsoft.com/office/drawing/2014/main" id="{76474DF0-76D8-54E9-AA36-6A1894289779}"/>
              </a:ext>
            </a:extLst>
          </p:cNvPr>
          <p:cNvSpPr txBox="1"/>
          <p:nvPr/>
        </p:nvSpPr>
        <p:spPr>
          <a:xfrm>
            <a:off x="6984038" y="2904108"/>
            <a:ext cx="2139635" cy="738664"/>
          </a:xfrm>
          <a:prstGeom prst="rect">
            <a:avLst/>
          </a:prstGeom>
          <a:solidFill>
            <a:schemeClr val="bg1"/>
          </a:solidFill>
        </p:spPr>
        <p:txBody>
          <a:bodyPr wrap="square" lIns="0" tIns="0" rIns="0" bIns="0" rtlCol="0">
            <a:spAutoFit/>
          </a:bodyPr>
          <a:lstStyle/>
          <a:p>
            <a:r>
              <a:rPr lang="ja-JP" altLang="en-US" sz="800" dirty="0">
                <a:latin typeface="Meiryo UI" panose="020B0604030504040204" pitchFamily="50" charset="-128"/>
                <a:ea typeface="Meiryo UI" panose="020B0604030504040204" pitchFamily="50" charset="-128"/>
              </a:rPr>
              <a:t>ルールベースレコメンドにより推奨されるコンテンツや、企業が設定したコンテンツ配信設定により、個人の学習計画としてコンテンツが割り当てられる</a:t>
            </a:r>
            <a:endParaRPr lang="en-US" altLang="ja-JP" sz="800" dirty="0">
              <a:latin typeface="Meiryo UI" panose="020B0604030504040204" pitchFamily="50" charset="-128"/>
              <a:ea typeface="Meiryo UI" panose="020B0604030504040204" pitchFamily="50" charset="-128"/>
            </a:endParaRPr>
          </a:p>
          <a:p>
            <a:pPr marL="182563"/>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ルールベースレコメンド：</a:t>
            </a:r>
            <a:br>
              <a:rPr lang="en-US" altLang="ja-JP" sz="800" dirty="0">
                <a:latin typeface="Meiryo UI" panose="020B0604030504040204" pitchFamily="50" charset="-128"/>
                <a:ea typeface="Meiryo UI" panose="020B0604030504040204" pitchFamily="50" charset="-128"/>
              </a:rPr>
            </a:br>
            <a:r>
              <a:rPr lang="ja-JP" altLang="en-US" sz="800" dirty="0">
                <a:latin typeface="Meiryo UI" panose="020B0604030504040204" pitchFamily="50" charset="-128"/>
                <a:ea typeface="Meiryo UI" panose="020B0604030504040204" pitchFamily="50" charset="-128"/>
              </a:rPr>
              <a:t>推奨されるコンテンツグループ内に属するコンテンツを履修した場合ど同グループコンテンツを推奨</a:t>
            </a:r>
            <a:endParaRPr lang="en-US" altLang="ja-JP" sz="800" dirty="0">
              <a:latin typeface="Meiryo UI" panose="020B0604030504040204" pitchFamily="50" charset="-128"/>
              <a:ea typeface="Meiryo UI" panose="020B0604030504040204" pitchFamily="50" charset="-128"/>
            </a:endParaRPr>
          </a:p>
        </p:txBody>
      </p:sp>
      <p:graphicFrame>
        <p:nvGraphicFramePr>
          <p:cNvPr id="3" name="Table 2">
            <a:extLst>
              <a:ext uri="{FF2B5EF4-FFF2-40B4-BE49-F238E27FC236}">
                <a16:creationId xmlns:a16="http://schemas.microsoft.com/office/drawing/2014/main" id="{92AA3616-357F-F31D-749A-C0F24CFF3B7F}"/>
              </a:ext>
            </a:extLst>
          </p:cNvPr>
          <p:cNvGraphicFramePr>
            <a:graphicFrameLocks noGrp="1"/>
          </p:cNvGraphicFramePr>
          <p:nvPr/>
        </p:nvGraphicFramePr>
        <p:xfrm>
          <a:off x="233459" y="4979258"/>
          <a:ext cx="1908404" cy="118455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学習コンテンツ公開設定</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kumimoji="0" 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PK</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4">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対象法人</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05502831"/>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公開フラグ</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42284597"/>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公開開始日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70981142"/>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公開終了日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1279845"/>
                  </a:ext>
                </a:extLst>
              </a:tr>
            </a:tbl>
          </a:graphicData>
        </a:graphic>
      </p:graphicFrame>
      <p:graphicFrame>
        <p:nvGraphicFramePr>
          <p:cNvPr id="5" name="Table 4">
            <a:extLst>
              <a:ext uri="{FF2B5EF4-FFF2-40B4-BE49-F238E27FC236}">
                <a16:creationId xmlns:a16="http://schemas.microsoft.com/office/drawing/2014/main" id="{B2EFDCA2-6079-FA5C-DB9D-35C05C39901A}"/>
              </a:ext>
            </a:extLst>
          </p:cNvPr>
          <p:cNvGraphicFramePr>
            <a:graphicFrameLocks noGrp="1"/>
          </p:cNvGraphicFramePr>
          <p:nvPr/>
        </p:nvGraphicFramePr>
        <p:xfrm>
          <a:off x="9662485" y="832704"/>
          <a:ext cx="1908404" cy="2957870"/>
        </p:xfrm>
        <a:graphic>
          <a:graphicData uri="http://schemas.openxmlformats.org/drawingml/2006/table">
            <a:tbl>
              <a:tblPr firstRow="1" bandRow="1">
                <a:tableStyleId>{5C22544A-7EE6-4342-B048-85BDC9FD1C3A}</a:tableStyleId>
              </a:tblPr>
              <a:tblGrid>
                <a:gridCol w="362408">
                  <a:extLst>
                    <a:ext uri="{9D8B030D-6E8A-4147-A177-3AD203B41FA5}">
                      <a16:colId xmlns:a16="http://schemas.microsoft.com/office/drawing/2014/main" val="2933152719"/>
                    </a:ext>
                  </a:extLst>
                </a:gridCol>
                <a:gridCol w="1545996">
                  <a:extLst>
                    <a:ext uri="{9D8B030D-6E8A-4147-A177-3AD203B41FA5}">
                      <a16:colId xmlns:a16="http://schemas.microsoft.com/office/drawing/2014/main" val="1801620583"/>
                    </a:ext>
                  </a:extLst>
                </a:gridCol>
              </a:tblGrid>
              <a:tr h="197425">
                <a:tc gridSpan="2">
                  <a:txBody>
                    <a:bodyPr/>
                    <a:lstStyle/>
                    <a:p>
                      <a:r>
                        <a:rPr lang="ja-JP" altLang="en-US" sz="800" b="0" dirty="0">
                          <a:solidFill>
                            <a:schemeClr val="tx1"/>
                          </a:solidFill>
                          <a:latin typeface="Meiryo UI" panose="020B0604030504040204" pitchFamily="50" charset="-128"/>
                          <a:ea typeface="Meiryo UI" panose="020B0604030504040204" pitchFamily="50" charset="-128"/>
                        </a:rPr>
                        <a:t>学習計画</a:t>
                      </a:r>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hMerge="1">
                  <a:txBody>
                    <a:bodyPr/>
                    <a:lstStyle/>
                    <a:p>
                      <a:endParaRP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39746374"/>
                  </a:ext>
                </a:extLst>
              </a:tr>
              <a:tr h="197425">
                <a:tc>
                  <a:txBody>
                    <a:bodyPr/>
                    <a:lstStyle/>
                    <a:p>
                      <a:r>
                        <a:rPr lang="en-US" sz="800" b="0" dirty="0">
                          <a:solidFill>
                            <a:schemeClr val="tx1"/>
                          </a:solidFill>
                          <a:latin typeface="Meiryo UI" panose="020B0604030504040204" pitchFamily="50" charset="-128"/>
                          <a:ea typeface="Meiryo UI" panose="020B0604030504040204" pitchFamily="50" charset="-128"/>
                        </a:rPr>
                        <a:t>PK</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学習計画</a:t>
                      </a:r>
                      <a:r>
                        <a:rPr lang="en-US" sz="800" b="0" i="0" u="none" strike="noStrike" dirty="0">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2904242"/>
                  </a:ext>
                </a:extLst>
              </a:tr>
              <a:tr h="197425">
                <a:tc rowSpan="13">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ユーザ</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62829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コンテンツ</a:t>
                      </a:r>
                      <a:r>
                        <a:rPr lang="en-US" sz="800" b="0" i="0" u="none" strike="noStrike">
                          <a:solidFill>
                            <a:srgbClr val="000000"/>
                          </a:solidFill>
                          <a:effectLst/>
                          <a:latin typeface="Meiryo UI" panose="020B0604030504040204" pitchFamily="50" charset="-128"/>
                          <a:ea typeface="Meiryo UI" panose="020B0604030504040204" pitchFamily="50" charset="-128"/>
                        </a:rPr>
                        <a:t>ID</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267861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学習種別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54709733"/>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CN" altLang="en-US" sz="800" b="0" i="0" u="none" strike="noStrike">
                          <a:solidFill>
                            <a:srgbClr val="000000"/>
                          </a:solidFill>
                          <a:effectLst/>
                          <a:latin typeface="Meiryo UI" panose="020B0604030504040204" pitchFamily="50" charset="-128"/>
                          <a:ea typeface="Meiryo UI" panose="020B0604030504040204" pitchFamily="50" charset="-128"/>
                        </a:rPr>
                        <a:t>推奨／割当元</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9432905"/>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zh-CN" altLang="en-US" sz="800" b="0" i="0" u="none" strike="noStrike">
                          <a:solidFill>
                            <a:srgbClr val="000000"/>
                          </a:solidFill>
                          <a:effectLst/>
                          <a:latin typeface="Meiryo UI" panose="020B0604030504040204" pitchFamily="50" charset="-128"/>
                          <a:ea typeface="Meiryo UI" panose="020B0604030504040204" pitchFamily="50" charset="-128"/>
                        </a:rPr>
                        <a:t>推奨日／割当日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8013948"/>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実施期日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82846078"/>
                  </a:ext>
                </a:extLst>
              </a:tr>
              <a:tr h="0">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開始予定日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7674699"/>
                  </a:ext>
                </a:extLst>
              </a:tr>
              <a:tr h="197425">
                <a:tc vMerge="1">
                  <a:txBody>
                    <a:bodyPr/>
                    <a:lstStyle/>
                    <a:p>
                      <a:endParaRPr lang="en-US" sz="8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終了予定日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3312460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実開始日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9281865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実終了日</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42042871"/>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進捗ステータス</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8678877"/>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a:solidFill>
                            <a:srgbClr val="000000"/>
                          </a:solidFill>
                          <a:effectLst/>
                          <a:latin typeface="Meiryo UI" panose="020B0604030504040204" pitchFamily="50" charset="-128"/>
                          <a:ea typeface="Meiryo UI" panose="020B0604030504040204" pitchFamily="50" charset="-128"/>
                        </a:rPr>
                        <a:t>メモ／補足</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523489"/>
                  </a:ext>
                </a:extLst>
              </a:tr>
              <a:tr h="197425">
                <a:tc vMerge="1">
                  <a:txBody>
                    <a:bodyPr/>
                    <a:lstStyle/>
                    <a:p>
                      <a:endParaRPr lang="en-US" sz="1100" b="0" dirty="0">
                        <a:solidFill>
                          <a:schemeClr val="tx1"/>
                        </a:solidFill>
                        <a:latin typeface="Meiryo UI" panose="020B0604030504040204" pitchFamily="50" charset="-128"/>
                        <a:ea typeface="Meiryo UI" panose="020B0604030504040204" pitchFamily="50" charset="-128"/>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t"/>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並び順</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9894911"/>
                  </a:ext>
                </a:extLst>
              </a:tr>
            </a:tbl>
          </a:graphicData>
        </a:graphic>
      </p:graphicFrame>
      <p:sp>
        <p:nvSpPr>
          <p:cNvPr id="9" name="Rectangle 8">
            <a:extLst>
              <a:ext uri="{FF2B5EF4-FFF2-40B4-BE49-F238E27FC236}">
                <a16:creationId xmlns:a16="http://schemas.microsoft.com/office/drawing/2014/main" id="{3DD6BD3E-1984-2514-2E2B-7CB0207336B4}"/>
              </a:ext>
            </a:extLst>
          </p:cNvPr>
          <p:cNvSpPr/>
          <p:nvPr/>
        </p:nvSpPr>
        <p:spPr>
          <a:xfrm>
            <a:off x="6535609" y="102226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7DE661E-B89D-9241-D80B-0B2FE7977987}"/>
              </a:ext>
            </a:extLst>
          </p:cNvPr>
          <p:cNvSpPr/>
          <p:nvPr/>
        </p:nvSpPr>
        <p:spPr>
          <a:xfrm>
            <a:off x="7136845" y="1208637"/>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ctor: Elbow 10">
            <a:extLst>
              <a:ext uri="{FF2B5EF4-FFF2-40B4-BE49-F238E27FC236}">
                <a16:creationId xmlns:a16="http://schemas.microsoft.com/office/drawing/2014/main" id="{3ED7FED2-BC11-497F-1061-5B289CE98C96}"/>
              </a:ext>
            </a:extLst>
          </p:cNvPr>
          <p:cNvCxnSpPr>
            <a:cxnSpLocks/>
            <a:stCxn id="9" idx="3"/>
            <a:endCxn id="10" idx="1"/>
          </p:cNvCxnSpPr>
          <p:nvPr/>
        </p:nvCxnSpPr>
        <p:spPr>
          <a:xfrm>
            <a:off x="6860461" y="1154607"/>
            <a:ext cx="276384" cy="186377"/>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43765225-C7BF-7D1A-B33B-04F32D8F6233}"/>
              </a:ext>
            </a:extLst>
          </p:cNvPr>
          <p:cNvSpPr/>
          <p:nvPr/>
        </p:nvSpPr>
        <p:spPr>
          <a:xfrm>
            <a:off x="7136845" y="841229"/>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FC9C801-4D0A-8338-11E2-2065DDFBB6EE}"/>
              </a:ext>
            </a:extLst>
          </p:cNvPr>
          <p:cNvSpPr/>
          <p:nvPr/>
        </p:nvSpPr>
        <p:spPr>
          <a:xfrm>
            <a:off x="4069752" y="823738"/>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ctor: Elbow 20">
            <a:extLst>
              <a:ext uri="{FF2B5EF4-FFF2-40B4-BE49-F238E27FC236}">
                <a16:creationId xmlns:a16="http://schemas.microsoft.com/office/drawing/2014/main" id="{48AAEC9A-5131-F075-F9FD-9467DAF0929D}"/>
              </a:ext>
            </a:extLst>
          </p:cNvPr>
          <p:cNvCxnSpPr>
            <a:cxnSpLocks/>
            <a:stCxn id="19" idx="0"/>
            <a:endCxn id="18" idx="0"/>
          </p:cNvCxnSpPr>
          <p:nvPr/>
        </p:nvCxnSpPr>
        <p:spPr>
          <a:xfrm rot="16200000" flipH="1">
            <a:off x="5756978" y="-701063"/>
            <a:ext cx="17491" cy="3067093"/>
          </a:xfrm>
          <a:prstGeom prst="bentConnector3">
            <a:avLst>
              <a:gd name="adj1" fmla="val -1306958"/>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34" name="Rectangle 33">
            <a:extLst>
              <a:ext uri="{FF2B5EF4-FFF2-40B4-BE49-F238E27FC236}">
                <a16:creationId xmlns:a16="http://schemas.microsoft.com/office/drawing/2014/main" id="{B3B54186-2B9F-DA82-41D3-BBB917ECB722}"/>
              </a:ext>
            </a:extLst>
          </p:cNvPr>
          <p:cNvSpPr/>
          <p:nvPr/>
        </p:nvSpPr>
        <p:spPr>
          <a:xfrm>
            <a:off x="8728397" y="157121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5ECABA2C-0227-38D2-06C8-5E3964033FF8}"/>
              </a:ext>
            </a:extLst>
          </p:cNvPr>
          <p:cNvSpPr/>
          <p:nvPr/>
        </p:nvSpPr>
        <p:spPr>
          <a:xfrm>
            <a:off x="9661042" y="128723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D3351D1A-F8B0-76DC-E3A7-8F6395FDB855}"/>
              </a:ext>
            </a:extLst>
          </p:cNvPr>
          <p:cNvSpPr/>
          <p:nvPr/>
        </p:nvSpPr>
        <p:spPr>
          <a:xfrm>
            <a:off x="9661042" y="425463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ctor: Elbow 37">
            <a:extLst>
              <a:ext uri="{FF2B5EF4-FFF2-40B4-BE49-F238E27FC236}">
                <a16:creationId xmlns:a16="http://schemas.microsoft.com/office/drawing/2014/main" id="{F4DCD1A1-B68D-B408-4ED8-43384DF6EADC}"/>
              </a:ext>
            </a:extLst>
          </p:cNvPr>
          <p:cNvCxnSpPr>
            <a:cxnSpLocks/>
            <a:stCxn id="34" idx="3"/>
            <a:endCxn id="36" idx="1"/>
          </p:cNvCxnSpPr>
          <p:nvPr/>
        </p:nvCxnSpPr>
        <p:spPr>
          <a:xfrm flipV="1">
            <a:off x="9053249" y="1419581"/>
            <a:ext cx="607793" cy="28398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42" name="Rectangle 41">
            <a:extLst>
              <a:ext uri="{FF2B5EF4-FFF2-40B4-BE49-F238E27FC236}">
                <a16:creationId xmlns:a16="http://schemas.microsoft.com/office/drawing/2014/main" id="{80DF63D0-759D-4A29-8AB5-AA961DF85312}"/>
              </a:ext>
            </a:extLst>
          </p:cNvPr>
          <p:cNvSpPr/>
          <p:nvPr/>
        </p:nvSpPr>
        <p:spPr>
          <a:xfrm>
            <a:off x="6533491" y="4157482"/>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4E34828A-4900-EE4F-7C57-F85FC77940F3}"/>
              </a:ext>
            </a:extLst>
          </p:cNvPr>
          <p:cNvSpPr/>
          <p:nvPr/>
        </p:nvSpPr>
        <p:spPr>
          <a:xfrm>
            <a:off x="9661042" y="141600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Connector: Elbow 48">
            <a:extLst>
              <a:ext uri="{FF2B5EF4-FFF2-40B4-BE49-F238E27FC236}">
                <a16:creationId xmlns:a16="http://schemas.microsoft.com/office/drawing/2014/main" id="{0A152E74-D07E-80E2-9857-15F0AC54DBE6}"/>
              </a:ext>
            </a:extLst>
          </p:cNvPr>
          <p:cNvCxnSpPr>
            <a:cxnSpLocks/>
            <a:stCxn id="42" idx="3"/>
            <a:endCxn id="48" idx="1"/>
          </p:cNvCxnSpPr>
          <p:nvPr/>
        </p:nvCxnSpPr>
        <p:spPr>
          <a:xfrm flipV="1">
            <a:off x="6858343" y="1548347"/>
            <a:ext cx="2802699" cy="2741482"/>
          </a:xfrm>
          <a:prstGeom prst="bentConnector3">
            <a:avLst>
              <a:gd name="adj1" fmla="val 92595"/>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56" name="Rectangle 55">
            <a:extLst>
              <a:ext uri="{FF2B5EF4-FFF2-40B4-BE49-F238E27FC236}">
                <a16:creationId xmlns:a16="http://schemas.microsoft.com/office/drawing/2014/main" id="{0F9F2850-8BCF-55EE-AF91-48F0C103CE21}"/>
              </a:ext>
            </a:extLst>
          </p:cNvPr>
          <p:cNvSpPr/>
          <p:nvPr/>
        </p:nvSpPr>
        <p:spPr>
          <a:xfrm>
            <a:off x="11246037" y="425463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2280A4F-CBC7-94FF-44FA-D7E8BFB9A4AE}"/>
              </a:ext>
            </a:extLst>
          </p:cNvPr>
          <p:cNvSpPr/>
          <p:nvPr/>
        </p:nvSpPr>
        <p:spPr>
          <a:xfrm>
            <a:off x="11252594" y="141600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9" name="Connector: Elbow 58">
            <a:extLst>
              <a:ext uri="{FF2B5EF4-FFF2-40B4-BE49-F238E27FC236}">
                <a16:creationId xmlns:a16="http://schemas.microsoft.com/office/drawing/2014/main" id="{D5E13423-F802-3467-C4CF-65834A5E7546}"/>
              </a:ext>
            </a:extLst>
          </p:cNvPr>
          <p:cNvCxnSpPr>
            <a:cxnSpLocks/>
            <a:stCxn id="58" idx="3"/>
            <a:endCxn id="56" idx="3"/>
          </p:cNvCxnSpPr>
          <p:nvPr/>
        </p:nvCxnSpPr>
        <p:spPr>
          <a:xfrm flipH="1">
            <a:off x="11570889" y="1548347"/>
            <a:ext cx="6557" cy="2838636"/>
          </a:xfrm>
          <a:prstGeom prst="bentConnector3">
            <a:avLst>
              <a:gd name="adj1" fmla="val -2711606"/>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68" name="Rectangle 67">
            <a:extLst>
              <a:ext uri="{FF2B5EF4-FFF2-40B4-BE49-F238E27FC236}">
                <a16:creationId xmlns:a16="http://schemas.microsoft.com/office/drawing/2014/main" id="{0C25E8AD-F267-11C4-E0CB-151FC6299AAB}"/>
              </a:ext>
            </a:extLst>
          </p:cNvPr>
          <p:cNvSpPr/>
          <p:nvPr/>
        </p:nvSpPr>
        <p:spPr>
          <a:xfrm>
            <a:off x="11246037" y="432614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Connector: Elbow 68">
            <a:extLst>
              <a:ext uri="{FF2B5EF4-FFF2-40B4-BE49-F238E27FC236}">
                <a16:creationId xmlns:a16="http://schemas.microsoft.com/office/drawing/2014/main" id="{E39A526A-C643-B60B-3844-467C9132229D}"/>
              </a:ext>
            </a:extLst>
          </p:cNvPr>
          <p:cNvCxnSpPr>
            <a:cxnSpLocks/>
            <a:stCxn id="74" idx="0"/>
            <a:endCxn id="68" idx="3"/>
          </p:cNvCxnSpPr>
          <p:nvPr/>
        </p:nvCxnSpPr>
        <p:spPr>
          <a:xfrm rot="16200000" flipH="1">
            <a:off x="6043550" y="-1068848"/>
            <a:ext cx="3634753" cy="7419924"/>
          </a:xfrm>
          <a:prstGeom prst="bentConnector4">
            <a:avLst>
              <a:gd name="adj1" fmla="val -8153"/>
              <a:gd name="adj2" fmla="val 103537"/>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74" name="Rectangle 73">
            <a:extLst>
              <a:ext uri="{FF2B5EF4-FFF2-40B4-BE49-F238E27FC236}">
                <a16:creationId xmlns:a16="http://schemas.microsoft.com/office/drawing/2014/main" id="{1FBDA72F-94C8-82DD-53E7-9FEADB54F32A}"/>
              </a:ext>
            </a:extLst>
          </p:cNvPr>
          <p:cNvSpPr/>
          <p:nvPr/>
        </p:nvSpPr>
        <p:spPr>
          <a:xfrm>
            <a:off x="3988539" y="823738"/>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4529D63C-1F6A-E8B4-422A-DCE94DA805A3}"/>
              </a:ext>
            </a:extLst>
          </p:cNvPr>
          <p:cNvSpPr/>
          <p:nvPr/>
        </p:nvSpPr>
        <p:spPr>
          <a:xfrm>
            <a:off x="8728397" y="516838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Connector: Elbow 82">
            <a:extLst>
              <a:ext uri="{FF2B5EF4-FFF2-40B4-BE49-F238E27FC236}">
                <a16:creationId xmlns:a16="http://schemas.microsoft.com/office/drawing/2014/main" id="{E9CB51E0-D3E5-8EB9-3D7F-245D536EB836}"/>
              </a:ext>
            </a:extLst>
          </p:cNvPr>
          <p:cNvCxnSpPr>
            <a:cxnSpLocks/>
            <a:stCxn id="82" idx="3"/>
            <a:endCxn id="37" idx="1"/>
          </p:cNvCxnSpPr>
          <p:nvPr/>
        </p:nvCxnSpPr>
        <p:spPr>
          <a:xfrm flipV="1">
            <a:off x="9053249" y="4386983"/>
            <a:ext cx="607793" cy="913750"/>
          </a:xfrm>
          <a:prstGeom prst="bentConnector3">
            <a:avLst>
              <a:gd name="adj1" fmla="val 50000"/>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89" name="Rectangle 88">
            <a:extLst>
              <a:ext uri="{FF2B5EF4-FFF2-40B4-BE49-F238E27FC236}">
                <a16:creationId xmlns:a16="http://schemas.microsoft.com/office/drawing/2014/main" id="{AA4C3F02-54F7-6E84-9619-09E6E805E812}"/>
              </a:ext>
            </a:extLst>
          </p:cNvPr>
          <p:cNvSpPr/>
          <p:nvPr/>
        </p:nvSpPr>
        <p:spPr>
          <a:xfrm>
            <a:off x="1803613" y="95462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71959217-A00A-385C-113B-908668CA9A15}"/>
              </a:ext>
            </a:extLst>
          </p:cNvPr>
          <p:cNvSpPr/>
          <p:nvPr/>
        </p:nvSpPr>
        <p:spPr>
          <a:xfrm>
            <a:off x="2476734" y="95462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2" name="Straight Connector 91">
            <a:extLst>
              <a:ext uri="{FF2B5EF4-FFF2-40B4-BE49-F238E27FC236}">
                <a16:creationId xmlns:a16="http://schemas.microsoft.com/office/drawing/2014/main" id="{6E8E3177-ACE4-9AFC-92AC-660F49FE2662}"/>
              </a:ext>
            </a:extLst>
          </p:cNvPr>
          <p:cNvCxnSpPr>
            <a:cxnSpLocks/>
            <a:stCxn id="89" idx="3"/>
            <a:endCxn id="90" idx="1"/>
          </p:cNvCxnSpPr>
          <p:nvPr/>
        </p:nvCxnSpPr>
        <p:spPr>
          <a:xfrm>
            <a:off x="2128465" y="1086967"/>
            <a:ext cx="348269" cy="0"/>
          </a:xfrm>
          <a:prstGeom prst="line">
            <a:avLst/>
          </a:prstGeom>
          <a:ln w="12700">
            <a:solidFill>
              <a:schemeClr val="tx1"/>
            </a:solidFill>
            <a:headEnd type="oval"/>
            <a:tailEnd type="oval"/>
          </a:ln>
        </p:spPr>
        <p:style>
          <a:lnRef idx="2">
            <a:schemeClr val="accent1"/>
          </a:lnRef>
          <a:fillRef idx="0">
            <a:schemeClr val="accent1"/>
          </a:fillRef>
          <a:effectRef idx="1">
            <a:schemeClr val="accent1"/>
          </a:effectRef>
          <a:fontRef idx="minor">
            <a:schemeClr val="tx1"/>
          </a:fontRef>
        </p:style>
      </p:cxnSp>
      <p:sp>
        <p:nvSpPr>
          <p:cNvPr id="101" name="Rectangle 100">
            <a:extLst>
              <a:ext uri="{FF2B5EF4-FFF2-40B4-BE49-F238E27FC236}">
                <a16:creationId xmlns:a16="http://schemas.microsoft.com/office/drawing/2014/main" id="{AC4965DA-C7CA-9F7E-6A23-C98C311D5B7A}"/>
              </a:ext>
            </a:extLst>
          </p:cNvPr>
          <p:cNvSpPr/>
          <p:nvPr/>
        </p:nvSpPr>
        <p:spPr>
          <a:xfrm>
            <a:off x="1803613" y="5160902"/>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5458D14E-66D1-AE88-6D16-6BBB64BF4FB8}"/>
              </a:ext>
            </a:extLst>
          </p:cNvPr>
          <p:cNvSpPr/>
          <p:nvPr/>
        </p:nvSpPr>
        <p:spPr>
          <a:xfrm>
            <a:off x="2476734" y="1025570"/>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114">
            <a:extLst>
              <a:ext uri="{FF2B5EF4-FFF2-40B4-BE49-F238E27FC236}">
                <a16:creationId xmlns:a16="http://schemas.microsoft.com/office/drawing/2014/main" id="{65666CF4-AFE7-9ACA-D3B3-5FD02261D230}"/>
              </a:ext>
            </a:extLst>
          </p:cNvPr>
          <p:cNvSpPr/>
          <p:nvPr/>
        </p:nvSpPr>
        <p:spPr>
          <a:xfrm>
            <a:off x="2476734" y="1105556"/>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Rectangle 119">
            <a:extLst>
              <a:ext uri="{FF2B5EF4-FFF2-40B4-BE49-F238E27FC236}">
                <a16:creationId xmlns:a16="http://schemas.microsoft.com/office/drawing/2014/main" id="{79DE13F0-1588-B8F2-8CBC-A1A67DEDF5B1}"/>
              </a:ext>
            </a:extLst>
          </p:cNvPr>
          <p:cNvSpPr/>
          <p:nvPr/>
        </p:nvSpPr>
        <p:spPr>
          <a:xfrm>
            <a:off x="2486200" y="4979258"/>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ectangle 127">
            <a:extLst>
              <a:ext uri="{FF2B5EF4-FFF2-40B4-BE49-F238E27FC236}">
                <a16:creationId xmlns:a16="http://schemas.microsoft.com/office/drawing/2014/main" id="{AE868644-02EA-1736-E50F-3A9BD2588F27}"/>
              </a:ext>
            </a:extLst>
          </p:cNvPr>
          <p:cNvSpPr/>
          <p:nvPr/>
        </p:nvSpPr>
        <p:spPr>
          <a:xfrm>
            <a:off x="4072838" y="994771"/>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Rectangle 129">
            <a:extLst>
              <a:ext uri="{FF2B5EF4-FFF2-40B4-BE49-F238E27FC236}">
                <a16:creationId xmlns:a16="http://schemas.microsoft.com/office/drawing/2014/main" id="{6B13F39D-774E-14DB-662C-B52EDE05FDBB}"/>
              </a:ext>
            </a:extLst>
          </p:cNvPr>
          <p:cNvSpPr/>
          <p:nvPr/>
        </p:nvSpPr>
        <p:spPr>
          <a:xfrm>
            <a:off x="4947909" y="4177104"/>
            <a:ext cx="324852" cy="264694"/>
          </a:xfrm>
          <a:prstGeom prst="rect">
            <a:avLst/>
          </a:prstGeom>
          <a:noFill/>
          <a:ln>
            <a:noFill/>
          </a:ln>
          <a:extLst>
            <a:ext uri="{909E8E84-426E-40DD-AFC4-6F175D3DCCD1}">
              <a14:hiddenFill xmlns:a14="http://schemas.microsoft.com/office/drawing/2010/main">
                <a:solidFill>
                  <a:srgbClr val="29BA74"/>
                </a:solidFill>
              </a14:hiddenFill>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Freeform: Shape 139">
            <a:extLst>
              <a:ext uri="{FF2B5EF4-FFF2-40B4-BE49-F238E27FC236}">
                <a16:creationId xmlns:a16="http://schemas.microsoft.com/office/drawing/2014/main" id="{49FDE471-E43A-150E-94E6-2EAA7AFD477A}"/>
              </a:ext>
            </a:extLst>
          </p:cNvPr>
          <p:cNvSpPr/>
          <p:nvPr/>
        </p:nvSpPr>
        <p:spPr>
          <a:xfrm>
            <a:off x="4857995" y="692876"/>
            <a:ext cx="4368852" cy="4443654"/>
          </a:xfrm>
          <a:custGeom>
            <a:avLst/>
            <a:gdLst>
              <a:gd name="connsiteX0" fmla="*/ 25038 w 4368852"/>
              <a:gd name="connsiteY0" fmla="*/ 0 h 4443654"/>
              <a:gd name="connsiteX1" fmla="*/ 4343814 w 4368852"/>
              <a:gd name="connsiteY1" fmla="*/ 0 h 4443654"/>
              <a:gd name="connsiteX2" fmla="*/ 4368852 w 4368852"/>
              <a:gd name="connsiteY2" fmla="*/ 25038 h 4443654"/>
              <a:gd name="connsiteX3" fmla="*/ 4368852 w 4368852"/>
              <a:gd name="connsiteY3" fmla="*/ 2959174 h 4443654"/>
              <a:gd name="connsiteX4" fmla="*/ 4343814 w 4368852"/>
              <a:gd name="connsiteY4" fmla="*/ 2984212 h 4443654"/>
              <a:gd name="connsiteX5" fmla="*/ 2119809 w 4368852"/>
              <a:gd name="connsiteY5" fmla="*/ 2984212 h 4443654"/>
              <a:gd name="connsiteX6" fmla="*/ 2119809 w 4368852"/>
              <a:gd name="connsiteY6" fmla="*/ 4425869 h 4443654"/>
              <a:gd name="connsiteX7" fmla="*/ 2102024 w 4368852"/>
              <a:gd name="connsiteY7" fmla="*/ 4443654 h 4443654"/>
              <a:gd name="connsiteX8" fmla="*/ 17785 w 4368852"/>
              <a:gd name="connsiteY8" fmla="*/ 4443654 h 4443654"/>
              <a:gd name="connsiteX9" fmla="*/ 0 w 4368852"/>
              <a:gd name="connsiteY9" fmla="*/ 4425869 h 4443654"/>
              <a:gd name="connsiteX10" fmla="*/ 0 w 4368852"/>
              <a:gd name="connsiteY10" fmla="*/ 2959174 h 4443654"/>
              <a:gd name="connsiteX11" fmla="*/ 0 w 4368852"/>
              <a:gd name="connsiteY11" fmla="*/ 2103843 h 4443654"/>
              <a:gd name="connsiteX12" fmla="*/ 0 w 4368852"/>
              <a:gd name="connsiteY12" fmla="*/ 25038 h 4443654"/>
              <a:gd name="connsiteX13" fmla="*/ 25038 w 4368852"/>
              <a:gd name="connsiteY13" fmla="*/ 0 h 444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68852" h="4443654">
                <a:moveTo>
                  <a:pt x="25038" y="0"/>
                </a:moveTo>
                <a:lnTo>
                  <a:pt x="4343814" y="0"/>
                </a:lnTo>
                <a:cubicBezTo>
                  <a:pt x="4357642" y="0"/>
                  <a:pt x="4368852" y="11210"/>
                  <a:pt x="4368852" y="25038"/>
                </a:cubicBezTo>
                <a:lnTo>
                  <a:pt x="4368852" y="2959174"/>
                </a:lnTo>
                <a:cubicBezTo>
                  <a:pt x="4368852" y="2973002"/>
                  <a:pt x="4357642" y="2984212"/>
                  <a:pt x="4343814" y="2984212"/>
                </a:cubicBezTo>
                <a:lnTo>
                  <a:pt x="2119809" y="2984212"/>
                </a:lnTo>
                <a:lnTo>
                  <a:pt x="2119809" y="4425869"/>
                </a:lnTo>
                <a:cubicBezTo>
                  <a:pt x="2119809" y="4435691"/>
                  <a:pt x="2111846" y="4443654"/>
                  <a:pt x="2102024" y="4443654"/>
                </a:cubicBezTo>
                <a:lnTo>
                  <a:pt x="17785" y="4443654"/>
                </a:lnTo>
                <a:cubicBezTo>
                  <a:pt x="7963" y="4443654"/>
                  <a:pt x="0" y="4435691"/>
                  <a:pt x="0" y="4425869"/>
                </a:cubicBezTo>
                <a:lnTo>
                  <a:pt x="0" y="2959174"/>
                </a:lnTo>
                <a:lnTo>
                  <a:pt x="0" y="2103843"/>
                </a:lnTo>
                <a:lnTo>
                  <a:pt x="0" y="25038"/>
                </a:lnTo>
                <a:cubicBezTo>
                  <a:pt x="0" y="11210"/>
                  <a:pt x="11210" y="0"/>
                  <a:pt x="25038" y="0"/>
                </a:cubicBezTo>
                <a:close/>
              </a:path>
            </a:pathLst>
          </a:custGeom>
          <a:noFill/>
          <a:ln>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ee4pFootnotes">
            <a:extLst>
              <a:ext uri="{FF2B5EF4-FFF2-40B4-BE49-F238E27FC236}">
                <a16:creationId xmlns:a16="http://schemas.microsoft.com/office/drawing/2014/main" id="{8B5AE517-84EF-A607-9F44-3ECE191D389A}"/>
              </a:ext>
            </a:extLst>
          </p:cNvPr>
          <p:cNvSpPr>
            <a:spLocks noChangeArrowheads="1"/>
          </p:cNvSpPr>
          <p:nvPr/>
        </p:nvSpPr>
        <p:spPr bwMode="auto">
          <a:xfrm>
            <a:off x="6658990" y="6693930"/>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dirty="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
        <p:nvSpPr>
          <p:cNvPr id="2" name="テキスト ボックス 1">
            <a:extLst>
              <a:ext uri="{FF2B5EF4-FFF2-40B4-BE49-F238E27FC236}">
                <a16:creationId xmlns:a16="http://schemas.microsoft.com/office/drawing/2014/main" id="{216BD5D6-38DD-17FB-998D-40950A3A151A}"/>
              </a:ext>
            </a:extLst>
          </p:cNvPr>
          <p:cNvSpPr txBox="1"/>
          <p:nvPr/>
        </p:nvSpPr>
        <p:spPr>
          <a:xfrm>
            <a:off x="4984730" y="5892349"/>
            <a:ext cx="1457414" cy="646331"/>
          </a:xfrm>
          <a:prstGeom prst="rect">
            <a:avLst/>
          </a:prstGeom>
          <a:noFill/>
          <a:ln>
            <a:solidFill>
              <a:schemeClr val="tx1"/>
            </a:solidFill>
            <a:prstDash val="dash"/>
          </a:ln>
        </p:spPr>
        <p:txBody>
          <a:bodyPr wrap="square" rtlCol="0">
            <a:spAutoFit/>
          </a:bodyPr>
          <a:lstStyle/>
          <a:p>
            <a:r>
              <a:rPr kumimoji="1" lang="en-US" altLang="ja-JP" sz="1200" dirty="0">
                <a:latin typeface="Meiryo UI" panose="020B0604030504040204" pitchFamily="50" charset="-128"/>
                <a:ea typeface="Meiryo UI" panose="020B0604030504040204" pitchFamily="50" charset="-128"/>
              </a:rPr>
              <a:t>&lt;</a:t>
            </a:r>
            <a:r>
              <a:rPr kumimoji="1" lang="ja-JP" altLang="en-US" sz="1200" dirty="0">
                <a:latin typeface="Meiryo UI" panose="020B0604030504040204" pitchFamily="50" charset="-128"/>
                <a:ea typeface="Meiryo UI" panose="020B0604030504040204" pitchFamily="50" charset="-128"/>
              </a:rPr>
              <a:t>凡例</a:t>
            </a:r>
            <a:r>
              <a:rPr kumimoji="1" lang="en-US" altLang="ja-JP" sz="1200" dirty="0">
                <a:latin typeface="Meiryo UI" panose="020B0604030504040204" pitchFamily="50" charset="-128"/>
                <a:ea typeface="Meiryo UI" panose="020B0604030504040204" pitchFamily="50" charset="-128"/>
              </a:rPr>
              <a:t>&gt;</a:t>
            </a:r>
          </a:p>
          <a:p>
            <a:r>
              <a:rPr kumimoji="1" lang="ja-JP" altLang="en-US" sz="1200" dirty="0">
                <a:latin typeface="Meiryo UI" panose="020B0604030504040204" pitchFamily="50" charset="-128"/>
                <a:ea typeface="Meiryo UI" panose="020B0604030504040204" pitchFamily="50" charset="-128"/>
              </a:rPr>
              <a:t>　　　　　のテーブルは</a:t>
            </a:r>
            <a:endParaRPr kumimoji="1" lang="en-US" altLang="ja-JP" sz="1200" dirty="0">
              <a:latin typeface="Meiryo UI" panose="020B0604030504040204" pitchFamily="50" charset="-128"/>
              <a:ea typeface="Meiryo UI" panose="020B0604030504040204" pitchFamily="50" charset="-128"/>
            </a:endParaRPr>
          </a:p>
          <a:p>
            <a:r>
              <a:rPr kumimoji="1" lang="ja-JP" altLang="en-US" sz="1200" dirty="0">
                <a:latin typeface="Meiryo UI" panose="020B0604030504040204" pitchFamily="50" charset="-128"/>
                <a:ea typeface="Meiryo UI" panose="020B0604030504040204" pitchFamily="50" charset="-128"/>
              </a:rPr>
              <a:t>初期リリース対象外</a:t>
            </a:r>
          </a:p>
        </p:txBody>
      </p:sp>
      <p:sp>
        <p:nvSpPr>
          <p:cNvPr id="13" name="正方形/長方形 12">
            <a:extLst>
              <a:ext uri="{FF2B5EF4-FFF2-40B4-BE49-F238E27FC236}">
                <a16:creationId xmlns:a16="http://schemas.microsoft.com/office/drawing/2014/main" id="{48F4267C-09F2-8110-B312-F958CBCD222A}"/>
              </a:ext>
            </a:extLst>
          </p:cNvPr>
          <p:cNvSpPr/>
          <p:nvPr/>
        </p:nvSpPr>
        <p:spPr>
          <a:xfrm>
            <a:off x="5090616" y="6139895"/>
            <a:ext cx="423245" cy="145606"/>
          </a:xfrm>
          <a:prstGeom prst="rect">
            <a:avLst/>
          </a:prstGeom>
          <a:solidFill>
            <a:schemeClr val="bg1">
              <a:lumMod val="75000"/>
            </a:schemeClr>
          </a:solidFill>
          <a:ln>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004972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IPA Grid 16:9 - 21110">
  <a:themeElements>
    <a:clrScheme name="ipa">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
        <a:cs typeface=""/>
      </a:majorFont>
      <a:minorFont>
        <a:latin typeface="Meiryo U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6DAA"/>
        </a:solidFill>
        <a:ln w="9525" cap="rnd" cmpd="sng" algn="ctr">
          <a:solidFill>
            <a:srgbClr val="006DAA"/>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rgbClr val="9A9A9A"/>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3201</Words>
  <Application>Microsoft Office PowerPoint</Application>
  <PresentationFormat>ワイド画面</PresentationFormat>
  <Paragraphs>961</Paragraphs>
  <Slides>13</Slides>
  <Notes>4</Notes>
  <HiddenSlides>0</HiddenSlides>
  <MMClips>0</MMClips>
  <ScaleCrop>false</ScaleCrop>
  <HeadingPairs>
    <vt:vector size="8" baseType="variant">
      <vt:variant>
        <vt:lpstr>使用されているフォント</vt:lpstr>
      </vt:variant>
      <vt:variant>
        <vt:i4>5</vt:i4>
      </vt:variant>
      <vt:variant>
        <vt:lpstr>テーマ</vt:lpstr>
      </vt:variant>
      <vt:variant>
        <vt:i4>2</vt:i4>
      </vt:variant>
      <vt:variant>
        <vt:lpstr>埋め込まれた OLE サーバー</vt:lpstr>
      </vt:variant>
      <vt:variant>
        <vt:i4>1</vt:i4>
      </vt:variant>
      <vt:variant>
        <vt:lpstr>スライド タイトル</vt:lpstr>
      </vt:variant>
      <vt:variant>
        <vt:i4>13</vt:i4>
      </vt:variant>
    </vt:vector>
  </HeadingPairs>
  <TitlesOfParts>
    <vt:vector size="21" baseType="lpstr">
      <vt:lpstr>Meiryo UI</vt:lpstr>
      <vt:lpstr>Aptos</vt:lpstr>
      <vt:lpstr>Aptos Display</vt:lpstr>
      <vt:lpstr>Arial</vt:lpstr>
      <vt:lpstr>Trebuchet MS</vt:lpstr>
      <vt:lpstr>Office Theme</vt:lpstr>
      <vt:lpstr>IPA Grid 16:9 - 21110</vt:lpstr>
      <vt:lpstr>think-cell Slide</vt:lpstr>
      <vt:lpstr>別紙8：データモデル</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2025-09-26T01:49:43Z</dcterms:created>
  <dcterms:modified xsi:type="dcterms:W3CDTF">2025-09-26T01:49:51Z</dcterms:modified>
</cp:coreProperties>
</file>